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7" r:id="rId3"/>
    <p:sldId id="299" r:id="rId4"/>
    <p:sldId id="298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6" r:id="rId21"/>
    <p:sldId id="315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1" r:id="rId36"/>
    <p:sldId id="330" r:id="rId37"/>
    <p:sldId id="332" r:id="rId38"/>
    <p:sldId id="333" r:id="rId39"/>
    <p:sldId id="334" r:id="rId40"/>
    <p:sldId id="336" r:id="rId41"/>
    <p:sldId id="337" r:id="rId42"/>
    <p:sldId id="339" r:id="rId43"/>
    <p:sldId id="338" r:id="rId44"/>
    <p:sldId id="340" r:id="rId45"/>
    <p:sldId id="341" r:id="rId46"/>
    <p:sldId id="342" r:id="rId47"/>
    <p:sldId id="34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33F3"/>
    <a:srgbClr val="FF0000"/>
    <a:srgbClr val="FFFFFF"/>
    <a:srgbClr val="8A0000"/>
    <a:srgbClr val="000000"/>
    <a:srgbClr val="E3DCAB"/>
    <a:srgbClr val="C00000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74" autoAdjust="0"/>
    <p:restoredTop sz="88301" autoAdjust="0"/>
  </p:normalViewPr>
  <p:slideViewPr>
    <p:cSldViewPr snapToGrid="0">
      <p:cViewPr>
        <p:scale>
          <a:sx n="75" d="100"/>
          <a:sy n="75" d="100"/>
        </p:scale>
        <p:origin x="-6" y="-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8CCC11-0902-4559-AC38-D2C3A7EFB904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ED86D-B10B-4EF7-916B-79AAF4C352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404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ED86D-B10B-4EF7-916B-79AAF4C352A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4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ED86D-B10B-4EF7-916B-79AAF4C352A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875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ED86D-B10B-4EF7-916B-79AAF4C352A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11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ED86D-B10B-4EF7-916B-79AAF4C352A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4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ED86D-B10B-4EF7-916B-79AAF4C352A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80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ED86D-B10B-4EF7-916B-79AAF4C352A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2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3ED86D-B10B-4EF7-916B-79AAF4C352A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875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4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57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734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768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1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11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1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8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59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559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8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407A3E-6E19-4014-A2FD-51E35A93A720}" type="datetimeFigureOut">
              <a:rPr lang="en-US" smtClean="0"/>
              <a:t>8/30/2023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CAAC1-DA41-4D86-BDD7-F68D8E26B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70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38.png"/><Relationship Id="rId3" Type="http://schemas.openxmlformats.org/officeDocument/2006/relationships/image" Target="../media/image71.jpg"/><Relationship Id="rId7" Type="http://schemas.openxmlformats.org/officeDocument/2006/relationships/image" Target="../media/image88.jpg"/><Relationship Id="rId12" Type="http://schemas.openxmlformats.org/officeDocument/2006/relationships/image" Target="../media/image37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11" Type="http://schemas.openxmlformats.org/officeDocument/2006/relationships/image" Target="../media/image91.png"/><Relationship Id="rId5" Type="http://schemas.openxmlformats.org/officeDocument/2006/relationships/image" Target="../media/image86.jpg"/><Relationship Id="rId10" Type="http://schemas.openxmlformats.org/officeDocument/2006/relationships/image" Target="../media/image84.png"/><Relationship Id="rId4" Type="http://schemas.openxmlformats.org/officeDocument/2006/relationships/image" Target="../media/image83.jpg"/><Relationship Id="rId9" Type="http://schemas.openxmlformats.org/officeDocument/2006/relationships/image" Target="../media/image9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93.jpg"/><Relationship Id="rId7" Type="http://schemas.openxmlformats.org/officeDocument/2006/relationships/image" Target="../media/image37.jpe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jpg"/><Relationship Id="rId5" Type="http://schemas.openxmlformats.org/officeDocument/2006/relationships/image" Target="../media/image95.jpg"/><Relationship Id="rId4" Type="http://schemas.openxmlformats.org/officeDocument/2006/relationships/image" Target="../media/image9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37.jpeg"/><Relationship Id="rId3" Type="http://schemas.openxmlformats.org/officeDocument/2006/relationships/image" Target="../media/image98.png"/><Relationship Id="rId7" Type="http://schemas.openxmlformats.org/officeDocument/2006/relationships/image" Target="../media/image102.jpg"/><Relationship Id="rId12" Type="http://schemas.openxmlformats.org/officeDocument/2006/relationships/image" Target="../media/image105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01.jpeg"/><Relationship Id="rId11" Type="http://schemas.openxmlformats.org/officeDocument/2006/relationships/image" Target="../media/image104.png"/><Relationship Id="rId5" Type="http://schemas.openxmlformats.org/officeDocument/2006/relationships/image" Target="../media/image100.jpg"/><Relationship Id="rId10" Type="http://schemas.openxmlformats.org/officeDocument/2006/relationships/image" Target="../media/image97.wmf"/><Relationship Id="rId4" Type="http://schemas.openxmlformats.org/officeDocument/2006/relationships/image" Target="../media/image99.jpg"/><Relationship Id="rId9" Type="http://schemas.openxmlformats.org/officeDocument/2006/relationships/oleObject" Target="../embeddings/oleObject1.bin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13" Type="http://schemas.openxmlformats.org/officeDocument/2006/relationships/image" Target="../media/image116.png"/><Relationship Id="rId18" Type="http://schemas.openxmlformats.org/officeDocument/2006/relationships/image" Target="../media/image121.jpeg"/><Relationship Id="rId3" Type="http://schemas.openxmlformats.org/officeDocument/2006/relationships/image" Target="../media/image106.jpg"/><Relationship Id="rId21" Type="http://schemas.openxmlformats.org/officeDocument/2006/relationships/image" Target="../media/image37.jpeg"/><Relationship Id="rId7" Type="http://schemas.openxmlformats.org/officeDocument/2006/relationships/image" Target="../media/image110.jpg"/><Relationship Id="rId12" Type="http://schemas.openxmlformats.org/officeDocument/2006/relationships/image" Target="../media/image115.png"/><Relationship Id="rId17" Type="http://schemas.openxmlformats.org/officeDocument/2006/relationships/image" Target="../media/image120.png"/><Relationship Id="rId2" Type="http://schemas.openxmlformats.org/officeDocument/2006/relationships/image" Target="../media/image27.jpg"/><Relationship Id="rId16" Type="http://schemas.openxmlformats.org/officeDocument/2006/relationships/image" Target="../media/image119.jpeg"/><Relationship Id="rId20" Type="http://schemas.openxmlformats.org/officeDocument/2006/relationships/image" Target="../media/image1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jpg"/><Relationship Id="rId15" Type="http://schemas.openxmlformats.org/officeDocument/2006/relationships/image" Target="../media/image118.jpg"/><Relationship Id="rId10" Type="http://schemas.openxmlformats.org/officeDocument/2006/relationships/image" Target="../media/image113.png"/><Relationship Id="rId19" Type="http://schemas.openxmlformats.org/officeDocument/2006/relationships/image" Target="../media/image122.png"/><Relationship Id="rId4" Type="http://schemas.openxmlformats.org/officeDocument/2006/relationships/image" Target="../media/image107.png"/><Relationship Id="rId9" Type="http://schemas.openxmlformats.org/officeDocument/2006/relationships/image" Target="../media/image112.jpg"/><Relationship Id="rId14" Type="http://schemas.openxmlformats.org/officeDocument/2006/relationships/image" Target="../media/image117.png"/><Relationship Id="rId22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84.png"/><Relationship Id="rId3" Type="http://schemas.openxmlformats.org/officeDocument/2006/relationships/image" Target="../media/image125.png"/><Relationship Id="rId7" Type="http://schemas.openxmlformats.org/officeDocument/2006/relationships/image" Target="../media/image129.jpg"/><Relationship Id="rId12" Type="http://schemas.openxmlformats.org/officeDocument/2006/relationships/image" Target="../media/image134.jp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jpg"/><Relationship Id="rId11" Type="http://schemas.openxmlformats.org/officeDocument/2006/relationships/image" Target="../media/image133.jpeg"/><Relationship Id="rId5" Type="http://schemas.openxmlformats.org/officeDocument/2006/relationships/image" Target="../media/image127.jpg"/><Relationship Id="rId15" Type="http://schemas.openxmlformats.org/officeDocument/2006/relationships/image" Target="../media/image38.png"/><Relationship Id="rId10" Type="http://schemas.openxmlformats.org/officeDocument/2006/relationships/image" Target="../media/image132.jpg"/><Relationship Id="rId4" Type="http://schemas.openxmlformats.org/officeDocument/2006/relationships/image" Target="../media/image126.png"/><Relationship Id="rId9" Type="http://schemas.openxmlformats.org/officeDocument/2006/relationships/image" Target="../media/image131.jpeg"/><Relationship Id="rId1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7" Type="http://schemas.openxmlformats.org/officeDocument/2006/relationships/image" Target="../media/image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136.png"/><Relationship Id="rId4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jpg"/><Relationship Id="rId3" Type="http://schemas.openxmlformats.org/officeDocument/2006/relationships/image" Target="../media/image138.jpg"/><Relationship Id="rId7" Type="http://schemas.openxmlformats.org/officeDocument/2006/relationships/image" Target="../media/image110.jpg"/><Relationship Id="rId12" Type="http://schemas.openxmlformats.org/officeDocument/2006/relationships/image" Target="../media/image146.png"/><Relationship Id="rId17" Type="http://schemas.openxmlformats.org/officeDocument/2006/relationships/image" Target="../media/image38.png"/><Relationship Id="rId2" Type="http://schemas.openxmlformats.org/officeDocument/2006/relationships/image" Target="../media/image137.jpg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11" Type="http://schemas.openxmlformats.org/officeDocument/2006/relationships/image" Target="../media/image145.jpeg"/><Relationship Id="rId5" Type="http://schemas.openxmlformats.org/officeDocument/2006/relationships/image" Target="../media/image140.jpg"/><Relationship Id="rId15" Type="http://schemas.openxmlformats.org/officeDocument/2006/relationships/image" Target="../media/image149.jpg"/><Relationship Id="rId10" Type="http://schemas.openxmlformats.org/officeDocument/2006/relationships/image" Target="../media/image144.jpg"/><Relationship Id="rId4" Type="http://schemas.openxmlformats.org/officeDocument/2006/relationships/image" Target="../media/image139.png"/><Relationship Id="rId9" Type="http://schemas.openxmlformats.org/officeDocument/2006/relationships/image" Target="../media/image143.jpg"/><Relationship Id="rId14" Type="http://schemas.openxmlformats.org/officeDocument/2006/relationships/image" Target="../media/image14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3" Type="http://schemas.openxmlformats.org/officeDocument/2006/relationships/image" Target="../media/image150.jpeg"/><Relationship Id="rId7" Type="http://schemas.openxmlformats.org/officeDocument/2006/relationships/image" Target="../media/image15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38.png"/><Relationship Id="rId5" Type="http://schemas.openxmlformats.org/officeDocument/2006/relationships/image" Target="../media/image17.png"/><Relationship Id="rId10" Type="http://schemas.openxmlformats.org/officeDocument/2006/relationships/image" Target="../media/image37.jpeg"/><Relationship Id="rId4" Type="http://schemas.openxmlformats.org/officeDocument/2006/relationships/image" Target="../media/image151.png"/><Relationship Id="rId9" Type="http://schemas.openxmlformats.org/officeDocument/2006/relationships/image" Target="../media/image155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38.png"/><Relationship Id="rId3" Type="http://schemas.openxmlformats.org/officeDocument/2006/relationships/image" Target="../media/image63.png"/><Relationship Id="rId7" Type="http://schemas.openxmlformats.org/officeDocument/2006/relationships/image" Target="../media/image160.jpg"/><Relationship Id="rId12" Type="http://schemas.openxmlformats.org/officeDocument/2006/relationships/image" Target="../media/image37.jpe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jpeg"/><Relationship Id="rId11" Type="http://schemas.openxmlformats.org/officeDocument/2006/relationships/image" Target="../media/image163.jpeg"/><Relationship Id="rId5" Type="http://schemas.openxmlformats.org/officeDocument/2006/relationships/image" Target="../media/image158.jpeg"/><Relationship Id="rId10" Type="http://schemas.openxmlformats.org/officeDocument/2006/relationships/image" Target="../media/image162.png"/><Relationship Id="rId4" Type="http://schemas.openxmlformats.org/officeDocument/2006/relationships/image" Target="../media/image157.jpg"/><Relationship Id="rId9" Type="http://schemas.openxmlformats.org/officeDocument/2006/relationships/image" Target="../media/image16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jpg"/><Relationship Id="rId26" Type="http://schemas.openxmlformats.org/officeDocument/2006/relationships/image" Target="../media/image37.jpeg"/><Relationship Id="rId3" Type="http://schemas.openxmlformats.org/officeDocument/2006/relationships/image" Target="../media/image14.png"/><Relationship Id="rId21" Type="http://schemas.openxmlformats.org/officeDocument/2006/relationships/image" Target="../media/image32.jpg"/><Relationship Id="rId7" Type="http://schemas.openxmlformats.org/officeDocument/2006/relationships/image" Target="../media/image18.jpg"/><Relationship Id="rId12" Type="http://schemas.openxmlformats.org/officeDocument/2006/relationships/image" Target="../media/image23.jp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image" Target="../media/image13.jpg"/><Relationship Id="rId16" Type="http://schemas.openxmlformats.org/officeDocument/2006/relationships/image" Target="../media/image27.jpg"/><Relationship Id="rId20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jpeg"/><Relationship Id="rId24" Type="http://schemas.openxmlformats.org/officeDocument/2006/relationships/image" Target="../media/image35.jpg"/><Relationship Id="rId5" Type="http://schemas.openxmlformats.org/officeDocument/2006/relationships/image" Target="../media/image16.png"/><Relationship Id="rId15" Type="http://schemas.openxmlformats.org/officeDocument/2006/relationships/image" Target="../media/image26.jpg"/><Relationship Id="rId23" Type="http://schemas.openxmlformats.org/officeDocument/2006/relationships/image" Target="../media/image34.jp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Relationship Id="rId14" Type="http://schemas.openxmlformats.org/officeDocument/2006/relationships/image" Target="../media/image25.jpg"/><Relationship Id="rId22" Type="http://schemas.openxmlformats.org/officeDocument/2006/relationships/image" Target="../media/image33.jpg"/><Relationship Id="rId27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3" Type="http://schemas.openxmlformats.org/officeDocument/2006/relationships/image" Target="../media/image150.jpeg"/><Relationship Id="rId7" Type="http://schemas.openxmlformats.org/officeDocument/2006/relationships/image" Target="../media/image15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11" Type="http://schemas.openxmlformats.org/officeDocument/2006/relationships/image" Target="../media/image38.png"/><Relationship Id="rId5" Type="http://schemas.openxmlformats.org/officeDocument/2006/relationships/image" Target="../media/image17.png"/><Relationship Id="rId10" Type="http://schemas.openxmlformats.org/officeDocument/2006/relationships/image" Target="../media/image37.jpeg"/><Relationship Id="rId4" Type="http://schemas.openxmlformats.org/officeDocument/2006/relationships/image" Target="../media/image151.png"/><Relationship Id="rId9" Type="http://schemas.openxmlformats.org/officeDocument/2006/relationships/image" Target="../media/image1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38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167.png"/><Relationship Id="rId4" Type="http://schemas.openxmlformats.org/officeDocument/2006/relationships/image" Target="../media/image16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13" Type="http://schemas.openxmlformats.org/officeDocument/2006/relationships/image" Target="../media/image175.png"/><Relationship Id="rId18" Type="http://schemas.openxmlformats.org/officeDocument/2006/relationships/image" Target="../media/image37.jpeg"/><Relationship Id="rId3" Type="http://schemas.openxmlformats.org/officeDocument/2006/relationships/image" Target="../media/image168.png"/><Relationship Id="rId7" Type="http://schemas.openxmlformats.org/officeDocument/2006/relationships/image" Target="../media/image170.jpg"/><Relationship Id="rId12" Type="http://schemas.openxmlformats.org/officeDocument/2006/relationships/image" Target="../media/image174.jpg"/><Relationship Id="rId17" Type="http://schemas.openxmlformats.org/officeDocument/2006/relationships/image" Target="../media/image17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jpg"/><Relationship Id="rId11" Type="http://schemas.openxmlformats.org/officeDocument/2006/relationships/image" Target="../media/image173.jpg"/><Relationship Id="rId5" Type="http://schemas.openxmlformats.org/officeDocument/2006/relationships/image" Target="../media/image40.png"/><Relationship Id="rId15" Type="http://schemas.openxmlformats.org/officeDocument/2006/relationships/image" Target="../media/image177.png"/><Relationship Id="rId10" Type="http://schemas.openxmlformats.org/officeDocument/2006/relationships/image" Target="../media/image172.jpg"/><Relationship Id="rId19" Type="http://schemas.openxmlformats.org/officeDocument/2006/relationships/image" Target="../media/image38.png"/><Relationship Id="rId4" Type="http://schemas.openxmlformats.org/officeDocument/2006/relationships/image" Target="../media/image167.png"/><Relationship Id="rId9" Type="http://schemas.openxmlformats.org/officeDocument/2006/relationships/image" Target="../media/image171.jpg"/><Relationship Id="rId14" Type="http://schemas.openxmlformats.org/officeDocument/2006/relationships/image" Target="../media/image17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7" Type="http://schemas.openxmlformats.org/officeDocument/2006/relationships/image" Target="../media/image38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153.jpg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jpeg"/><Relationship Id="rId13" Type="http://schemas.openxmlformats.org/officeDocument/2006/relationships/image" Target="../media/image190.jpeg"/><Relationship Id="rId3" Type="http://schemas.openxmlformats.org/officeDocument/2006/relationships/image" Target="../media/image175.png"/><Relationship Id="rId7" Type="http://schemas.openxmlformats.org/officeDocument/2006/relationships/image" Target="../media/image185.jpeg"/><Relationship Id="rId12" Type="http://schemas.openxmlformats.org/officeDocument/2006/relationships/image" Target="../media/image189.jpeg"/><Relationship Id="rId17" Type="http://schemas.openxmlformats.org/officeDocument/2006/relationships/image" Target="../media/image38.png"/><Relationship Id="rId2" Type="http://schemas.openxmlformats.org/officeDocument/2006/relationships/image" Target="../media/image181.jpg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188.jpg"/><Relationship Id="rId5" Type="http://schemas.openxmlformats.org/officeDocument/2006/relationships/image" Target="../media/image183.jpg"/><Relationship Id="rId15" Type="http://schemas.openxmlformats.org/officeDocument/2006/relationships/image" Target="../media/image192.png"/><Relationship Id="rId10" Type="http://schemas.openxmlformats.org/officeDocument/2006/relationships/image" Target="../media/image176.jpg"/><Relationship Id="rId4" Type="http://schemas.openxmlformats.org/officeDocument/2006/relationships/image" Target="../media/image182.jpg"/><Relationship Id="rId9" Type="http://schemas.openxmlformats.org/officeDocument/2006/relationships/image" Target="../media/image187.jpeg"/><Relationship Id="rId14" Type="http://schemas.openxmlformats.org/officeDocument/2006/relationships/image" Target="../media/image191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jpeg"/><Relationship Id="rId13" Type="http://schemas.openxmlformats.org/officeDocument/2006/relationships/image" Target="../media/image203.jpg"/><Relationship Id="rId18" Type="http://schemas.openxmlformats.org/officeDocument/2006/relationships/image" Target="../media/image207.jpeg"/><Relationship Id="rId3" Type="http://schemas.openxmlformats.org/officeDocument/2006/relationships/image" Target="../media/image194.jpg"/><Relationship Id="rId21" Type="http://schemas.openxmlformats.org/officeDocument/2006/relationships/image" Target="../media/image210.png"/><Relationship Id="rId7" Type="http://schemas.openxmlformats.org/officeDocument/2006/relationships/image" Target="../media/image197.jpg"/><Relationship Id="rId12" Type="http://schemas.openxmlformats.org/officeDocument/2006/relationships/image" Target="../media/image202.jpeg"/><Relationship Id="rId17" Type="http://schemas.openxmlformats.org/officeDocument/2006/relationships/image" Target="../media/image206.jpg"/><Relationship Id="rId2" Type="http://schemas.openxmlformats.org/officeDocument/2006/relationships/image" Target="../media/image193.jpg"/><Relationship Id="rId16" Type="http://schemas.openxmlformats.org/officeDocument/2006/relationships/image" Target="../media/image87.jp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jpeg"/><Relationship Id="rId11" Type="http://schemas.openxmlformats.org/officeDocument/2006/relationships/image" Target="../media/image201.jpg"/><Relationship Id="rId5" Type="http://schemas.openxmlformats.org/officeDocument/2006/relationships/image" Target="../media/image141.jpg"/><Relationship Id="rId15" Type="http://schemas.openxmlformats.org/officeDocument/2006/relationships/image" Target="../media/image205.jpg"/><Relationship Id="rId23" Type="http://schemas.openxmlformats.org/officeDocument/2006/relationships/image" Target="../media/image38.png"/><Relationship Id="rId10" Type="http://schemas.openxmlformats.org/officeDocument/2006/relationships/image" Target="../media/image200.png"/><Relationship Id="rId19" Type="http://schemas.openxmlformats.org/officeDocument/2006/relationships/image" Target="../media/image208.jpeg"/><Relationship Id="rId4" Type="http://schemas.openxmlformats.org/officeDocument/2006/relationships/image" Target="../media/image195.jpg"/><Relationship Id="rId9" Type="http://schemas.openxmlformats.org/officeDocument/2006/relationships/image" Target="../media/image199.jpg"/><Relationship Id="rId14" Type="http://schemas.openxmlformats.org/officeDocument/2006/relationships/image" Target="../media/image204.png"/><Relationship Id="rId22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jpg"/><Relationship Id="rId13" Type="http://schemas.openxmlformats.org/officeDocument/2006/relationships/image" Target="../media/image219.jpg"/><Relationship Id="rId18" Type="http://schemas.openxmlformats.org/officeDocument/2006/relationships/image" Target="../media/image176.jpg"/><Relationship Id="rId3" Type="http://schemas.openxmlformats.org/officeDocument/2006/relationships/image" Target="../media/image212.jpg"/><Relationship Id="rId7" Type="http://schemas.openxmlformats.org/officeDocument/2006/relationships/image" Target="../media/image204.png"/><Relationship Id="rId12" Type="http://schemas.openxmlformats.org/officeDocument/2006/relationships/image" Target="../media/image218.jpg"/><Relationship Id="rId17" Type="http://schemas.openxmlformats.org/officeDocument/2006/relationships/image" Target="../media/image223.jpeg"/><Relationship Id="rId2" Type="http://schemas.openxmlformats.org/officeDocument/2006/relationships/image" Target="../media/image211.jpg"/><Relationship Id="rId16" Type="http://schemas.openxmlformats.org/officeDocument/2006/relationships/image" Target="../media/image222.jp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png"/><Relationship Id="rId11" Type="http://schemas.openxmlformats.org/officeDocument/2006/relationships/image" Target="../media/image217.png"/><Relationship Id="rId5" Type="http://schemas.openxmlformats.org/officeDocument/2006/relationships/image" Target="../media/image175.png"/><Relationship Id="rId15" Type="http://schemas.openxmlformats.org/officeDocument/2006/relationships/image" Target="../media/image221.png"/><Relationship Id="rId10" Type="http://schemas.openxmlformats.org/officeDocument/2006/relationships/image" Target="../media/image216.jpg"/><Relationship Id="rId19" Type="http://schemas.openxmlformats.org/officeDocument/2006/relationships/image" Target="../media/image37.jpeg"/><Relationship Id="rId4" Type="http://schemas.openxmlformats.org/officeDocument/2006/relationships/image" Target="../media/image213.jpg"/><Relationship Id="rId9" Type="http://schemas.openxmlformats.org/officeDocument/2006/relationships/image" Target="../media/image215.png"/><Relationship Id="rId14" Type="http://schemas.openxmlformats.org/officeDocument/2006/relationships/image" Target="../media/image220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5.png"/><Relationship Id="rId7" Type="http://schemas.openxmlformats.org/officeDocument/2006/relationships/image" Target="../media/image226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167.png"/><Relationship Id="rId10" Type="http://schemas.openxmlformats.org/officeDocument/2006/relationships/image" Target="../media/image38.png"/><Relationship Id="rId4" Type="http://schemas.openxmlformats.org/officeDocument/2006/relationships/image" Target="../media/image168.png"/><Relationship Id="rId9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png"/><Relationship Id="rId13" Type="http://schemas.openxmlformats.org/officeDocument/2006/relationships/image" Target="../media/image236.png"/><Relationship Id="rId3" Type="http://schemas.openxmlformats.org/officeDocument/2006/relationships/image" Target="../media/image228.jpg"/><Relationship Id="rId7" Type="http://schemas.openxmlformats.org/officeDocument/2006/relationships/image" Target="../media/image227.png"/><Relationship Id="rId12" Type="http://schemas.openxmlformats.org/officeDocument/2006/relationships/image" Target="../media/image235.jp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11" Type="http://schemas.openxmlformats.org/officeDocument/2006/relationships/image" Target="../media/image234.jpg"/><Relationship Id="rId5" Type="http://schemas.openxmlformats.org/officeDocument/2006/relationships/image" Target="../media/image230.jpeg"/><Relationship Id="rId15" Type="http://schemas.openxmlformats.org/officeDocument/2006/relationships/image" Target="../media/image38.png"/><Relationship Id="rId10" Type="http://schemas.openxmlformats.org/officeDocument/2006/relationships/image" Target="../media/image153.jpg"/><Relationship Id="rId4" Type="http://schemas.openxmlformats.org/officeDocument/2006/relationships/image" Target="../media/image229.jpeg"/><Relationship Id="rId9" Type="http://schemas.openxmlformats.org/officeDocument/2006/relationships/image" Target="../media/image233.png"/><Relationship Id="rId14" Type="http://schemas.openxmlformats.org/officeDocument/2006/relationships/image" Target="../media/image37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jpg"/><Relationship Id="rId3" Type="http://schemas.openxmlformats.org/officeDocument/2006/relationships/image" Target="../media/image233.png"/><Relationship Id="rId7" Type="http://schemas.openxmlformats.org/officeDocument/2006/relationships/image" Target="../media/image236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5.jpg"/><Relationship Id="rId5" Type="http://schemas.openxmlformats.org/officeDocument/2006/relationships/image" Target="../media/image234.jpg"/><Relationship Id="rId10" Type="http://schemas.openxmlformats.org/officeDocument/2006/relationships/image" Target="../media/image38.png"/><Relationship Id="rId4" Type="http://schemas.openxmlformats.org/officeDocument/2006/relationships/image" Target="../media/image153.jpg"/><Relationship Id="rId9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jpeg"/><Relationship Id="rId18" Type="http://schemas.openxmlformats.org/officeDocument/2006/relationships/image" Target="../media/image37.jpeg"/><Relationship Id="rId3" Type="http://schemas.openxmlformats.org/officeDocument/2006/relationships/image" Target="../media/image239.jpg"/><Relationship Id="rId7" Type="http://schemas.openxmlformats.org/officeDocument/2006/relationships/image" Target="../media/image243.jpeg"/><Relationship Id="rId12" Type="http://schemas.openxmlformats.org/officeDocument/2006/relationships/image" Target="../media/image248.jpg"/><Relationship Id="rId17" Type="http://schemas.openxmlformats.org/officeDocument/2006/relationships/image" Target="../media/image15.png"/><Relationship Id="rId2" Type="http://schemas.openxmlformats.org/officeDocument/2006/relationships/image" Target="../media/image238.jpg"/><Relationship Id="rId16" Type="http://schemas.openxmlformats.org/officeDocument/2006/relationships/image" Target="../media/image2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41.png"/><Relationship Id="rId15" Type="http://schemas.openxmlformats.org/officeDocument/2006/relationships/image" Target="../media/image251.png"/><Relationship Id="rId10" Type="http://schemas.openxmlformats.org/officeDocument/2006/relationships/image" Target="../media/image246.jpg"/><Relationship Id="rId19" Type="http://schemas.openxmlformats.org/officeDocument/2006/relationships/image" Target="../media/image38.png"/><Relationship Id="rId4" Type="http://schemas.openxmlformats.org/officeDocument/2006/relationships/image" Target="../media/image240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jpg"/><Relationship Id="rId13" Type="http://schemas.openxmlformats.org/officeDocument/2006/relationships/image" Target="../media/image256.jpg"/><Relationship Id="rId3" Type="http://schemas.openxmlformats.org/officeDocument/2006/relationships/image" Target="../media/image254.jpg"/><Relationship Id="rId7" Type="http://schemas.openxmlformats.org/officeDocument/2006/relationships/image" Target="../media/image247.png"/><Relationship Id="rId12" Type="http://schemas.openxmlformats.org/officeDocument/2006/relationships/image" Target="../media/image252.jpeg"/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.jp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55.jpeg"/><Relationship Id="rId9" Type="http://schemas.openxmlformats.org/officeDocument/2006/relationships/image" Target="../media/image249.jpeg"/><Relationship Id="rId14" Type="http://schemas.openxmlformats.org/officeDocument/2006/relationships/image" Target="../media/image2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jpg"/><Relationship Id="rId3" Type="http://schemas.openxmlformats.org/officeDocument/2006/relationships/image" Target="../media/image259.jpg"/><Relationship Id="rId7" Type="http://schemas.openxmlformats.org/officeDocument/2006/relationships/image" Target="../media/image214.jpg"/><Relationship Id="rId12" Type="http://schemas.openxmlformats.org/officeDocument/2006/relationships/image" Target="../media/image38.png"/><Relationship Id="rId2" Type="http://schemas.openxmlformats.org/officeDocument/2006/relationships/image" Target="../media/image2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11" Type="http://schemas.openxmlformats.org/officeDocument/2006/relationships/image" Target="../media/image37.jpeg"/><Relationship Id="rId5" Type="http://schemas.openxmlformats.org/officeDocument/2006/relationships/image" Target="../media/image261.png"/><Relationship Id="rId10" Type="http://schemas.openxmlformats.org/officeDocument/2006/relationships/image" Target="../media/image264.jpeg"/><Relationship Id="rId4" Type="http://schemas.openxmlformats.org/officeDocument/2006/relationships/image" Target="../media/image260.jpg"/><Relationship Id="rId9" Type="http://schemas.openxmlformats.org/officeDocument/2006/relationships/image" Target="../media/image263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jpg"/><Relationship Id="rId13" Type="http://schemas.openxmlformats.org/officeDocument/2006/relationships/image" Target="../media/image274.png"/><Relationship Id="rId3" Type="http://schemas.openxmlformats.org/officeDocument/2006/relationships/image" Target="../media/image258.jpg"/><Relationship Id="rId7" Type="http://schemas.openxmlformats.org/officeDocument/2006/relationships/image" Target="../media/image268.jpg"/><Relationship Id="rId12" Type="http://schemas.openxmlformats.org/officeDocument/2006/relationships/image" Target="../media/image273.pn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11" Type="http://schemas.openxmlformats.org/officeDocument/2006/relationships/image" Target="../media/image272.png"/><Relationship Id="rId5" Type="http://schemas.openxmlformats.org/officeDocument/2006/relationships/image" Target="../media/image267.jpg"/><Relationship Id="rId15" Type="http://schemas.openxmlformats.org/officeDocument/2006/relationships/image" Target="../media/image38.png"/><Relationship Id="rId10" Type="http://schemas.openxmlformats.org/officeDocument/2006/relationships/image" Target="../media/image271.jpg"/><Relationship Id="rId4" Type="http://schemas.openxmlformats.org/officeDocument/2006/relationships/image" Target="../media/image266.jpg"/><Relationship Id="rId9" Type="http://schemas.openxmlformats.org/officeDocument/2006/relationships/image" Target="../media/image270.jpg"/><Relationship Id="rId14" Type="http://schemas.openxmlformats.org/officeDocument/2006/relationships/image" Target="../media/image37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jpg"/><Relationship Id="rId13" Type="http://schemas.openxmlformats.org/officeDocument/2006/relationships/image" Target="../media/image280.jpg"/><Relationship Id="rId18" Type="http://schemas.openxmlformats.org/officeDocument/2006/relationships/image" Target="../media/image284.jpg"/><Relationship Id="rId3" Type="http://schemas.openxmlformats.org/officeDocument/2006/relationships/image" Target="../media/image141.jpg"/><Relationship Id="rId21" Type="http://schemas.openxmlformats.org/officeDocument/2006/relationships/image" Target="../media/image287.jpeg"/><Relationship Id="rId7" Type="http://schemas.openxmlformats.org/officeDocument/2006/relationships/image" Target="../media/image276.jpg"/><Relationship Id="rId12" Type="http://schemas.openxmlformats.org/officeDocument/2006/relationships/image" Target="../media/image279.jpg"/><Relationship Id="rId17" Type="http://schemas.openxmlformats.org/officeDocument/2006/relationships/image" Target="../media/image283.jpg"/><Relationship Id="rId2" Type="http://schemas.openxmlformats.org/officeDocument/2006/relationships/image" Target="../media/image274.png"/><Relationship Id="rId16" Type="http://schemas.openxmlformats.org/officeDocument/2006/relationships/image" Target="../media/image282.jpeg"/><Relationship Id="rId20" Type="http://schemas.openxmlformats.org/officeDocument/2006/relationships/image" Target="../media/image2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jpg"/><Relationship Id="rId11" Type="http://schemas.openxmlformats.org/officeDocument/2006/relationships/image" Target="../media/image262.jpg"/><Relationship Id="rId5" Type="http://schemas.openxmlformats.org/officeDocument/2006/relationships/image" Target="../media/image275.png"/><Relationship Id="rId15" Type="http://schemas.openxmlformats.org/officeDocument/2006/relationships/image" Target="../media/image149.jpg"/><Relationship Id="rId23" Type="http://schemas.openxmlformats.org/officeDocument/2006/relationships/image" Target="../media/image38.png"/><Relationship Id="rId10" Type="http://schemas.openxmlformats.org/officeDocument/2006/relationships/image" Target="../media/image278.jpg"/><Relationship Id="rId19" Type="http://schemas.openxmlformats.org/officeDocument/2006/relationships/image" Target="../media/image285.jpeg"/><Relationship Id="rId4" Type="http://schemas.openxmlformats.org/officeDocument/2006/relationships/image" Target="../media/image211.jpg"/><Relationship Id="rId9" Type="http://schemas.openxmlformats.org/officeDocument/2006/relationships/image" Target="../media/image277.jpeg"/><Relationship Id="rId14" Type="http://schemas.openxmlformats.org/officeDocument/2006/relationships/image" Target="../media/image281.jpg"/><Relationship Id="rId22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jpg"/><Relationship Id="rId13" Type="http://schemas.openxmlformats.org/officeDocument/2006/relationships/image" Target="../media/image299.jpg"/><Relationship Id="rId3" Type="http://schemas.openxmlformats.org/officeDocument/2006/relationships/image" Target="../media/image289.jpg"/><Relationship Id="rId7" Type="http://schemas.openxmlformats.org/officeDocument/2006/relationships/image" Target="../media/image293.png"/><Relationship Id="rId12" Type="http://schemas.openxmlformats.org/officeDocument/2006/relationships/image" Target="../media/image298.png"/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.jpg"/><Relationship Id="rId11" Type="http://schemas.openxmlformats.org/officeDocument/2006/relationships/image" Target="../media/image297.jpg"/><Relationship Id="rId5" Type="http://schemas.openxmlformats.org/officeDocument/2006/relationships/image" Target="../media/image291.jpg"/><Relationship Id="rId15" Type="http://schemas.openxmlformats.org/officeDocument/2006/relationships/image" Target="../media/image38.png"/><Relationship Id="rId10" Type="http://schemas.openxmlformats.org/officeDocument/2006/relationships/image" Target="../media/image296.jpg"/><Relationship Id="rId4" Type="http://schemas.openxmlformats.org/officeDocument/2006/relationships/image" Target="../media/image290.jpg"/><Relationship Id="rId9" Type="http://schemas.openxmlformats.org/officeDocument/2006/relationships/image" Target="../media/image295.png"/><Relationship Id="rId14" Type="http://schemas.openxmlformats.org/officeDocument/2006/relationships/image" Target="../media/image3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3.png"/><Relationship Id="rId3" Type="http://schemas.openxmlformats.org/officeDocument/2006/relationships/image" Target="../media/image37.jpeg"/><Relationship Id="rId7" Type="http://schemas.openxmlformats.org/officeDocument/2006/relationships/image" Target="../media/image302.jpg"/><Relationship Id="rId2" Type="http://schemas.openxmlformats.org/officeDocument/2006/relationships/image" Target="../media/image3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jpg"/><Relationship Id="rId11" Type="http://schemas.openxmlformats.org/officeDocument/2006/relationships/image" Target="../media/image305.jpeg"/><Relationship Id="rId5" Type="http://schemas.openxmlformats.org/officeDocument/2006/relationships/image" Target="../media/image301.png"/><Relationship Id="rId10" Type="http://schemas.openxmlformats.org/officeDocument/2006/relationships/image" Target="../media/image304.png"/><Relationship Id="rId4" Type="http://schemas.openxmlformats.org/officeDocument/2006/relationships/image" Target="../media/image38.png"/><Relationship Id="rId9" Type="http://schemas.openxmlformats.org/officeDocument/2006/relationships/image" Target="../media/image105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.jpeg"/><Relationship Id="rId13" Type="http://schemas.openxmlformats.org/officeDocument/2006/relationships/image" Target="../media/image37.jpeg"/><Relationship Id="rId3" Type="http://schemas.openxmlformats.org/officeDocument/2006/relationships/image" Target="../media/image307.jpeg"/><Relationship Id="rId7" Type="http://schemas.openxmlformats.org/officeDocument/2006/relationships/image" Target="../media/image310.png"/><Relationship Id="rId12" Type="http://schemas.openxmlformats.org/officeDocument/2006/relationships/image" Target="../media/image315.png"/><Relationship Id="rId2" Type="http://schemas.openxmlformats.org/officeDocument/2006/relationships/image" Target="../media/image30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11" Type="http://schemas.openxmlformats.org/officeDocument/2006/relationships/image" Target="../media/image314.png"/><Relationship Id="rId5" Type="http://schemas.openxmlformats.org/officeDocument/2006/relationships/image" Target="../media/image301.png"/><Relationship Id="rId10" Type="http://schemas.openxmlformats.org/officeDocument/2006/relationships/image" Target="../media/image313.png"/><Relationship Id="rId4" Type="http://schemas.openxmlformats.org/officeDocument/2006/relationships/image" Target="../media/image308.jpg"/><Relationship Id="rId9" Type="http://schemas.openxmlformats.org/officeDocument/2006/relationships/image" Target="../media/image312.jpg"/><Relationship Id="rId1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8.png"/><Relationship Id="rId7" Type="http://schemas.openxmlformats.org/officeDocument/2006/relationships/image" Target="../media/image31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png"/><Relationship Id="rId5" Type="http://schemas.openxmlformats.org/officeDocument/2006/relationships/image" Target="../media/image317.jpg"/><Relationship Id="rId4" Type="http://schemas.openxmlformats.org/officeDocument/2006/relationships/image" Target="../media/image31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40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5.jpg"/><Relationship Id="rId3" Type="http://schemas.openxmlformats.org/officeDocument/2006/relationships/image" Target="../media/image38.png"/><Relationship Id="rId7" Type="http://schemas.openxmlformats.org/officeDocument/2006/relationships/image" Target="../media/image324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3.jpg"/><Relationship Id="rId5" Type="http://schemas.openxmlformats.org/officeDocument/2006/relationships/image" Target="../media/image322.jpg"/><Relationship Id="rId4" Type="http://schemas.openxmlformats.org/officeDocument/2006/relationships/image" Target="../media/image32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2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jpg"/><Relationship Id="rId5" Type="http://schemas.openxmlformats.org/officeDocument/2006/relationships/image" Target="../media/image327.jpg"/><Relationship Id="rId4" Type="http://schemas.openxmlformats.org/officeDocument/2006/relationships/image" Target="../media/image326.jp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3" Type="http://schemas.openxmlformats.org/officeDocument/2006/relationships/image" Target="../media/image38.png"/><Relationship Id="rId7" Type="http://schemas.openxmlformats.org/officeDocument/2006/relationships/image" Target="../media/image333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png"/><Relationship Id="rId5" Type="http://schemas.openxmlformats.org/officeDocument/2006/relationships/image" Target="../media/image331.png"/><Relationship Id="rId10" Type="http://schemas.openxmlformats.org/officeDocument/2006/relationships/image" Target="../media/image2.jpg"/><Relationship Id="rId4" Type="http://schemas.openxmlformats.org/officeDocument/2006/relationships/image" Target="../media/image330.jpg"/><Relationship Id="rId9" Type="http://schemas.openxmlformats.org/officeDocument/2006/relationships/image" Target="../media/image335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.jpg"/><Relationship Id="rId13" Type="http://schemas.openxmlformats.org/officeDocument/2006/relationships/image" Target="../media/image343.jpg"/><Relationship Id="rId18" Type="http://schemas.openxmlformats.org/officeDocument/2006/relationships/image" Target="../media/image346.jpg"/><Relationship Id="rId3" Type="http://schemas.openxmlformats.org/officeDocument/2006/relationships/image" Target="../media/image38.png"/><Relationship Id="rId7" Type="http://schemas.openxmlformats.org/officeDocument/2006/relationships/image" Target="../media/image337.jpg"/><Relationship Id="rId12" Type="http://schemas.openxmlformats.org/officeDocument/2006/relationships/image" Target="../media/image342.jpg"/><Relationship Id="rId17" Type="http://schemas.openxmlformats.org/officeDocument/2006/relationships/image" Target="../media/image141.jpg"/><Relationship Id="rId2" Type="http://schemas.openxmlformats.org/officeDocument/2006/relationships/image" Target="../media/image37.jpeg"/><Relationship Id="rId16" Type="http://schemas.openxmlformats.org/officeDocument/2006/relationships/image" Target="../media/image3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6.png"/><Relationship Id="rId11" Type="http://schemas.openxmlformats.org/officeDocument/2006/relationships/image" Target="../media/image341.png"/><Relationship Id="rId5" Type="http://schemas.openxmlformats.org/officeDocument/2006/relationships/image" Target="../media/image332.png"/><Relationship Id="rId15" Type="http://schemas.openxmlformats.org/officeDocument/2006/relationships/image" Target="../media/image161.jpg"/><Relationship Id="rId10" Type="http://schemas.openxmlformats.org/officeDocument/2006/relationships/image" Target="../media/image340.jpg"/><Relationship Id="rId4" Type="http://schemas.openxmlformats.org/officeDocument/2006/relationships/image" Target="../media/image333.jpg"/><Relationship Id="rId9" Type="http://schemas.openxmlformats.org/officeDocument/2006/relationships/image" Target="../media/image339.jpeg"/><Relationship Id="rId14" Type="http://schemas.openxmlformats.org/officeDocument/2006/relationships/image" Target="../media/image344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9.png"/><Relationship Id="rId13" Type="http://schemas.openxmlformats.org/officeDocument/2006/relationships/image" Target="../media/image354.jpeg"/><Relationship Id="rId18" Type="http://schemas.openxmlformats.org/officeDocument/2006/relationships/image" Target="../media/image359.png"/><Relationship Id="rId26" Type="http://schemas.openxmlformats.org/officeDocument/2006/relationships/image" Target="../media/image260.jpg"/><Relationship Id="rId3" Type="http://schemas.openxmlformats.org/officeDocument/2006/relationships/image" Target="../media/image38.png"/><Relationship Id="rId21" Type="http://schemas.openxmlformats.org/officeDocument/2006/relationships/image" Target="../media/image361.jpg"/><Relationship Id="rId7" Type="http://schemas.openxmlformats.org/officeDocument/2006/relationships/image" Target="../media/image348.png"/><Relationship Id="rId12" Type="http://schemas.openxmlformats.org/officeDocument/2006/relationships/image" Target="../media/image353.png"/><Relationship Id="rId17" Type="http://schemas.openxmlformats.org/officeDocument/2006/relationships/image" Target="../media/image358.jpeg"/><Relationship Id="rId25" Type="http://schemas.openxmlformats.org/officeDocument/2006/relationships/image" Target="../media/image365.png"/><Relationship Id="rId2" Type="http://schemas.openxmlformats.org/officeDocument/2006/relationships/image" Target="../media/image37.jpeg"/><Relationship Id="rId16" Type="http://schemas.openxmlformats.org/officeDocument/2006/relationships/image" Target="../media/image357.png"/><Relationship Id="rId20" Type="http://schemas.openxmlformats.org/officeDocument/2006/relationships/image" Target="../media/image3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7.jpeg"/><Relationship Id="rId11" Type="http://schemas.openxmlformats.org/officeDocument/2006/relationships/image" Target="../media/image352.jpg"/><Relationship Id="rId24" Type="http://schemas.openxmlformats.org/officeDocument/2006/relationships/image" Target="../media/image364.jpeg"/><Relationship Id="rId5" Type="http://schemas.openxmlformats.org/officeDocument/2006/relationships/image" Target="../media/image271.jpg"/><Relationship Id="rId15" Type="http://schemas.openxmlformats.org/officeDocument/2006/relationships/image" Target="../media/image356.jpg"/><Relationship Id="rId23" Type="http://schemas.openxmlformats.org/officeDocument/2006/relationships/image" Target="../media/image363.jpeg"/><Relationship Id="rId10" Type="http://schemas.openxmlformats.org/officeDocument/2006/relationships/image" Target="../media/image351.jpg"/><Relationship Id="rId19" Type="http://schemas.openxmlformats.org/officeDocument/2006/relationships/image" Target="../media/image360.png"/><Relationship Id="rId4" Type="http://schemas.openxmlformats.org/officeDocument/2006/relationships/image" Target="../media/image340.jpg"/><Relationship Id="rId9" Type="http://schemas.openxmlformats.org/officeDocument/2006/relationships/image" Target="../media/image350.jpg"/><Relationship Id="rId14" Type="http://schemas.openxmlformats.org/officeDocument/2006/relationships/image" Target="../media/image355.jpg"/><Relationship Id="rId22" Type="http://schemas.openxmlformats.org/officeDocument/2006/relationships/image" Target="../media/image362.jpeg"/><Relationship Id="rId27" Type="http://schemas.openxmlformats.org/officeDocument/2006/relationships/image" Target="../media/image366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1.png"/><Relationship Id="rId13" Type="http://schemas.openxmlformats.org/officeDocument/2006/relationships/image" Target="../media/image376.jpeg"/><Relationship Id="rId3" Type="http://schemas.openxmlformats.org/officeDocument/2006/relationships/image" Target="../media/image38.png"/><Relationship Id="rId7" Type="http://schemas.openxmlformats.org/officeDocument/2006/relationships/image" Target="../media/image370.jpg"/><Relationship Id="rId12" Type="http://schemas.openxmlformats.org/officeDocument/2006/relationships/image" Target="../media/image375.png"/><Relationship Id="rId17" Type="http://schemas.openxmlformats.org/officeDocument/2006/relationships/image" Target="../media/image380.jpeg"/><Relationship Id="rId2" Type="http://schemas.openxmlformats.org/officeDocument/2006/relationships/image" Target="../media/image37.jpeg"/><Relationship Id="rId16" Type="http://schemas.openxmlformats.org/officeDocument/2006/relationships/image" Target="../media/image3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9.png"/><Relationship Id="rId11" Type="http://schemas.openxmlformats.org/officeDocument/2006/relationships/image" Target="../media/image374.jpg"/><Relationship Id="rId5" Type="http://schemas.openxmlformats.org/officeDocument/2006/relationships/image" Target="../media/image368.jpg"/><Relationship Id="rId15" Type="http://schemas.openxmlformats.org/officeDocument/2006/relationships/image" Target="../media/image378.png"/><Relationship Id="rId10" Type="http://schemas.openxmlformats.org/officeDocument/2006/relationships/image" Target="../media/image373.jpeg"/><Relationship Id="rId4" Type="http://schemas.openxmlformats.org/officeDocument/2006/relationships/image" Target="../media/image367.jpg"/><Relationship Id="rId9" Type="http://schemas.openxmlformats.org/officeDocument/2006/relationships/image" Target="../media/image372.jpg"/><Relationship Id="rId14" Type="http://schemas.openxmlformats.org/officeDocument/2006/relationships/image" Target="../media/image377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jpg"/><Relationship Id="rId13" Type="http://schemas.openxmlformats.org/officeDocument/2006/relationships/image" Target="../media/image389.jpg"/><Relationship Id="rId18" Type="http://schemas.openxmlformats.org/officeDocument/2006/relationships/image" Target="../media/image394.jpg"/><Relationship Id="rId26" Type="http://schemas.openxmlformats.org/officeDocument/2006/relationships/image" Target="../media/image1.jpg"/><Relationship Id="rId3" Type="http://schemas.openxmlformats.org/officeDocument/2006/relationships/image" Target="../media/image381.jpg"/><Relationship Id="rId21" Type="http://schemas.openxmlformats.org/officeDocument/2006/relationships/image" Target="../media/image397.jpg"/><Relationship Id="rId7" Type="http://schemas.openxmlformats.org/officeDocument/2006/relationships/image" Target="../media/image383.png"/><Relationship Id="rId12" Type="http://schemas.openxmlformats.org/officeDocument/2006/relationships/image" Target="../media/image388.jpg"/><Relationship Id="rId17" Type="http://schemas.openxmlformats.org/officeDocument/2006/relationships/image" Target="../media/image393.jpg"/><Relationship Id="rId25" Type="http://schemas.openxmlformats.org/officeDocument/2006/relationships/image" Target="../media/image401.jp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92.jpg"/><Relationship Id="rId20" Type="http://schemas.openxmlformats.org/officeDocument/2006/relationships/image" Target="../media/image39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jpg"/><Relationship Id="rId11" Type="http://schemas.openxmlformats.org/officeDocument/2006/relationships/image" Target="../media/image387.jpg"/><Relationship Id="rId24" Type="http://schemas.openxmlformats.org/officeDocument/2006/relationships/image" Target="../media/image400.jpg"/><Relationship Id="rId5" Type="http://schemas.openxmlformats.org/officeDocument/2006/relationships/image" Target="../media/image38.png"/><Relationship Id="rId15" Type="http://schemas.openxmlformats.org/officeDocument/2006/relationships/image" Target="../media/image391.jpg"/><Relationship Id="rId23" Type="http://schemas.openxmlformats.org/officeDocument/2006/relationships/image" Target="../media/image399.png"/><Relationship Id="rId28" Type="http://schemas.openxmlformats.org/officeDocument/2006/relationships/image" Target="../media/image403.png"/><Relationship Id="rId10" Type="http://schemas.openxmlformats.org/officeDocument/2006/relationships/image" Target="../media/image386.png"/><Relationship Id="rId19" Type="http://schemas.openxmlformats.org/officeDocument/2006/relationships/image" Target="../media/image395.png"/><Relationship Id="rId4" Type="http://schemas.openxmlformats.org/officeDocument/2006/relationships/image" Target="../media/image37.jpeg"/><Relationship Id="rId9" Type="http://schemas.openxmlformats.org/officeDocument/2006/relationships/image" Target="../media/image385.jpg"/><Relationship Id="rId14" Type="http://schemas.openxmlformats.org/officeDocument/2006/relationships/image" Target="../media/image390.jpg"/><Relationship Id="rId22" Type="http://schemas.openxmlformats.org/officeDocument/2006/relationships/image" Target="../media/image398.jpg"/><Relationship Id="rId27" Type="http://schemas.openxmlformats.org/officeDocument/2006/relationships/image" Target="../media/image40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7.jpeg"/><Relationship Id="rId13" Type="http://schemas.openxmlformats.org/officeDocument/2006/relationships/image" Target="../media/image412.jpg"/><Relationship Id="rId18" Type="http://schemas.openxmlformats.org/officeDocument/2006/relationships/image" Target="../media/image417.jpeg"/><Relationship Id="rId26" Type="http://schemas.openxmlformats.org/officeDocument/2006/relationships/image" Target="../media/image425.png"/><Relationship Id="rId3" Type="http://schemas.openxmlformats.org/officeDocument/2006/relationships/image" Target="../media/image37.jpeg"/><Relationship Id="rId21" Type="http://schemas.openxmlformats.org/officeDocument/2006/relationships/image" Target="../media/image420.png"/><Relationship Id="rId7" Type="http://schemas.openxmlformats.org/officeDocument/2006/relationships/image" Target="../media/image406.png"/><Relationship Id="rId12" Type="http://schemas.openxmlformats.org/officeDocument/2006/relationships/image" Target="../media/image411.jpeg"/><Relationship Id="rId17" Type="http://schemas.openxmlformats.org/officeDocument/2006/relationships/image" Target="../media/image416.jpg"/><Relationship Id="rId25" Type="http://schemas.openxmlformats.org/officeDocument/2006/relationships/image" Target="../media/image424.jp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15.png"/><Relationship Id="rId20" Type="http://schemas.openxmlformats.org/officeDocument/2006/relationships/image" Target="../media/image4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jpg"/><Relationship Id="rId11" Type="http://schemas.openxmlformats.org/officeDocument/2006/relationships/image" Target="../media/image410.jpg"/><Relationship Id="rId24" Type="http://schemas.openxmlformats.org/officeDocument/2006/relationships/image" Target="../media/image423.png"/><Relationship Id="rId5" Type="http://schemas.openxmlformats.org/officeDocument/2006/relationships/image" Target="../media/image404.jpg"/><Relationship Id="rId15" Type="http://schemas.openxmlformats.org/officeDocument/2006/relationships/image" Target="../media/image414.png"/><Relationship Id="rId23" Type="http://schemas.openxmlformats.org/officeDocument/2006/relationships/image" Target="../media/image422.jpg"/><Relationship Id="rId10" Type="http://schemas.openxmlformats.org/officeDocument/2006/relationships/image" Target="../media/image409.jpg"/><Relationship Id="rId19" Type="http://schemas.openxmlformats.org/officeDocument/2006/relationships/image" Target="../media/image418.jpg"/><Relationship Id="rId4" Type="http://schemas.openxmlformats.org/officeDocument/2006/relationships/image" Target="../media/image38.png"/><Relationship Id="rId9" Type="http://schemas.openxmlformats.org/officeDocument/2006/relationships/image" Target="../media/image408.jpg"/><Relationship Id="rId14" Type="http://schemas.openxmlformats.org/officeDocument/2006/relationships/image" Target="../media/image413.jpeg"/><Relationship Id="rId22" Type="http://schemas.openxmlformats.org/officeDocument/2006/relationships/image" Target="../media/image421.png"/><Relationship Id="rId27" Type="http://schemas.openxmlformats.org/officeDocument/2006/relationships/image" Target="../media/image4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1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1.jpeg"/><Relationship Id="rId18" Type="http://schemas.openxmlformats.org/officeDocument/2006/relationships/image" Target="../media/image56.jpg"/><Relationship Id="rId26" Type="http://schemas.openxmlformats.org/officeDocument/2006/relationships/image" Target="../media/image38.png"/><Relationship Id="rId3" Type="http://schemas.openxmlformats.org/officeDocument/2006/relationships/image" Target="../media/image14.png"/><Relationship Id="rId21" Type="http://schemas.openxmlformats.org/officeDocument/2006/relationships/image" Target="../media/image42.png"/><Relationship Id="rId7" Type="http://schemas.openxmlformats.org/officeDocument/2006/relationships/image" Target="../media/image46.jpg"/><Relationship Id="rId12" Type="http://schemas.openxmlformats.org/officeDocument/2006/relationships/image" Target="../media/image50.jpg"/><Relationship Id="rId17" Type="http://schemas.openxmlformats.org/officeDocument/2006/relationships/image" Target="../media/image55.jpg"/><Relationship Id="rId25" Type="http://schemas.openxmlformats.org/officeDocument/2006/relationships/image" Target="../media/image37.jpe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4.jpg"/><Relationship Id="rId20" Type="http://schemas.openxmlformats.org/officeDocument/2006/relationships/image" Target="../media/image5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9.jpeg"/><Relationship Id="rId24" Type="http://schemas.openxmlformats.org/officeDocument/2006/relationships/image" Target="../media/image61.jpg"/><Relationship Id="rId5" Type="http://schemas.openxmlformats.org/officeDocument/2006/relationships/image" Target="../media/image44.jpeg"/><Relationship Id="rId15" Type="http://schemas.openxmlformats.org/officeDocument/2006/relationships/image" Target="../media/image53.jpeg"/><Relationship Id="rId23" Type="http://schemas.openxmlformats.org/officeDocument/2006/relationships/image" Target="../media/image60.jpg"/><Relationship Id="rId10" Type="http://schemas.openxmlformats.org/officeDocument/2006/relationships/image" Target="../media/image39.jpeg"/><Relationship Id="rId19" Type="http://schemas.openxmlformats.org/officeDocument/2006/relationships/image" Target="../media/image57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Relationship Id="rId14" Type="http://schemas.openxmlformats.org/officeDocument/2006/relationships/image" Target="../media/image52.png"/><Relationship Id="rId22" Type="http://schemas.openxmlformats.org/officeDocument/2006/relationships/image" Target="../media/image59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3.png"/><Relationship Id="rId7" Type="http://schemas.openxmlformats.org/officeDocument/2006/relationships/image" Target="../media/image67.jpg"/><Relationship Id="rId12" Type="http://schemas.openxmlformats.org/officeDocument/2006/relationships/image" Target="../media/image3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eg"/><Relationship Id="rId11" Type="http://schemas.openxmlformats.org/officeDocument/2006/relationships/image" Target="../media/image37.jpeg"/><Relationship Id="rId5" Type="http://schemas.openxmlformats.org/officeDocument/2006/relationships/image" Target="../media/image65.jp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g"/><Relationship Id="rId13" Type="http://schemas.openxmlformats.org/officeDocument/2006/relationships/image" Target="../media/image37.jpeg"/><Relationship Id="rId3" Type="http://schemas.openxmlformats.org/officeDocument/2006/relationships/image" Target="../media/image72.jpg"/><Relationship Id="rId7" Type="http://schemas.openxmlformats.org/officeDocument/2006/relationships/image" Target="../media/image75.jpg"/><Relationship Id="rId12" Type="http://schemas.openxmlformats.org/officeDocument/2006/relationships/image" Target="../media/image80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11" Type="http://schemas.openxmlformats.org/officeDocument/2006/relationships/image" Target="../media/image79.jpg"/><Relationship Id="rId5" Type="http://schemas.openxmlformats.org/officeDocument/2006/relationships/image" Target="../media/image42.png"/><Relationship Id="rId10" Type="http://schemas.openxmlformats.org/officeDocument/2006/relationships/image" Target="../media/image78.jpg"/><Relationship Id="rId4" Type="http://schemas.openxmlformats.org/officeDocument/2006/relationships/image" Target="../media/image73.jpg"/><Relationship Id="rId9" Type="http://schemas.openxmlformats.org/officeDocument/2006/relationships/image" Target="../media/image77.jp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81.jpg"/><Relationship Id="rId7" Type="http://schemas.openxmlformats.org/officeDocument/2006/relationships/image" Target="../media/image84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g"/><Relationship Id="rId5" Type="http://schemas.openxmlformats.org/officeDocument/2006/relationships/image" Target="../media/image83.jpg"/><Relationship Id="rId4" Type="http://schemas.openxmlformats.org/officeDocument/2006/relationships/image" Target="../media/image82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F4130BE-2B7A-4E9B-B92D-4AF13DA69919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5031D-7F3C-4D6F-BEBC-DB33CBA4C206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C8D244-CB3E-4960-AF56-1902A12754A2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0" y="1840832"/>
            <a:ext cx="2105526" cy="107081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Timothy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D4AC35-C18C-46CC-81CC-72A5BE10137C}"/>
              </a:ext>
            </a:extLst>
          </p:cNvPr>
          <p:cNvSpPr txBox="1"/>
          <p:nvPr/>
        </p:nvSpPr>
        <p:spPr>
          <a:xfrm>
            <a:off x="0" y="2425795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F9A931-C55E-480C-8DDC-4582F2BF63C5}"/>
              </a:ext>
            </a:extLst>
          </p:cNvPr>
          <p:cNvSpPr txBox="1"/>
          <p:nvPr/>
        </p:nvSpPr>
        <p:spPr>
          <a:xfrm>
            <a:off x="-6412" y="2911642"/>
            <a:ext cx="20409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Overlays.avg</a:t>
            </a:r>
            <a:r>
              <a:rPr lang="en-US" sz="800" strike="sngStrike" dirty="0"/>
              <a:t> !post dr.: </a:t>
            </a:r>
            <a:r>
              <a:rPr lang="en-US" sz="800" strike="sngStrike" dirty="0" err="1"/>
              <a:t>whos</a:t>
            </a:r>
            <a:r>
              <a:rPr lang="en-US" sz="800" strike="sngStrike" dirty="0"/>
              <a:t> the n*** honey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042" y="934189"/>
            <a:ext cx="1313628" cy="1373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5" y="843327"/>
            <a:ext cx="2074076" cy="1380203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167" y="3243601"/>
            <a:ext cx="1224959" cy="91753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1148462" y="3556644"/>
            <a:ext cx="2567836" cy="408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9371" y="4548321"/>
            <a:ext cx="45372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</a:t>
            </a:r>
          </a:p>
          <a:p>
            <a:r>
              <a:rPr lang="en-US" dirty="0"/>
              <a:t>	</a:t>
            </a:r>
            <a:r>
              <a:rPr lang="en-US" dirty="0" err="1"/>
              <a:t>cisco.montroing</a:t>
            </a:r>
            <a:endParaRPr lang="en-US" dirty="0"/>
          </a:p>
          <a:p>
            <a:r>
              <a:rPr lang="en-US" dirty="0"/>
              <a:t>2007 </a:t>
            </a:r>
            <a:r>
              <a:rPr lang="en-US" dirty="0" err="1"/>
              <a:t>SQ.Trademark</a:t>
            </a:r>
            <a:r>
              <a:rPr lang="en-US" dirty="0"/>
              <a:t>: Monitoring-as-a-Service™</a:t>
            </a:r>
          </a:p>
          <a:p>
            <a:r>
              <a:rPr lang="en-US" dirty="0"/>
              <a:t>2005 </a:t>
            </a:r>
            <a:r>
              <a:rPr lang="en-US" dirty="0" err="1"/>
              <a:t>Montoring</a:t>
            </a:r>
            <a:r>
              <a:rPr lang="en-US" dirty="0"/>
              <a:t>-on-Demand™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6321" y="1945802"/>
            <a:ext cx="1358171" cy="7796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49371" y="4300747"/>
            <a:ext cx="4146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Joyti</a:t>
            </a:r>
            <a:r>
              <a:rPr lang="en-US" dirty="0"/>
              <a:t>  </a:t>
            </a:r>
            <a:r>
              <a:rPr lang="en-US" b="1" dirty="0"/>
              <a:t>IPX</a:t>
            </a:r>
            <a:r>
              <a:rPr lang="en-US" dirty="0"/>
              <a:t> </a:t>
            </a:r>
            <a:r>
              <a:rPr lang="en-US" dirty="0" err="1"/>
              <a:t>Joyti</a:t>
            </a:r>
            <a:r>
              <a:rPr lang="en-US" dirty="0"/>
              <a:t> </a:t>
            </a:r>
            <a:r>
              <a:rPr lang="en-US" dirty="0" err="1"/>
              <a:t>stefans</a:t>
            </a:r>
            <a:r>
              <a:rPr lang="en-US" dirty="0"/>
              <a:t> girlfriend[2].</a:t>
            </a:r>
            <a:r>
              <a:rPr lang="en-US" dirty="0" err="1"/>
              <a:t>bolimui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8348" y="1945802"/>
            <a:ext cx="616582" cy="70221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4424492" y="1787817"/>
            <a:ext cx="1299903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11051" y="1787817"/>
            <a:ext cx="1798944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079357" y="1863777"/>
            <a:ext cx="3725872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86174" y="1594611"/>
            <a:ext cx="19591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2015 August “Valley View”.SQ.INT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96000" y="1594611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4823545" y="2083078"/>
            <a:ext cx="534699" cy="3140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Timothy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766998" y="1931318"/>
            <a:ext cx="29674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HOMICIDE:SUNSTROKE</a:t>
            </a:r>
          </a:p>
          <a:p>
            <a:r>
              <a:rPr lang="en-US" sz="800" strike="sngStrike" dirty="0"/>
              <a:t>(Kodak: </a:t>
            </a:r>
            <a:r>
              <a:rPr lang="en-US" sz="800" strike="sngStrike" dirty="0" err="1"/>
              <a:t>facebook</a:t>
            </a:r>
            <a:r>
              <a:rPr lang="en-US" sz="800" strike="sngStrike" dirty="0"/>
              <a:t> content;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with toddler; </a:t>
            </a:r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michelbach</a:t>
            </a:r>
            <a:r>
              <a:rPr lang="en-US" sz="800" strike="sngStrike" dirty="0"/>
              <a:t>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6822268" y="1928513"/>
            <a:ext cx="2895170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884081" y="3384280"/>
            <a:ext cx="29674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HOMICIDE:SUNSTROKE</a:t>
            </a:r>
          </a:p>
          <a:p>
            <a:r>
              <a:rPr lang="en-US" sz="800" strike="sngStrike" dirty="0"/>
              <a:t>(Kodak: </a:t>
            </a:r>
            <a:r>
              <a:rPr lang="en-US" sz="800" strike="sngStrike" dirty="0" err="1"/>
              <a:t>facebook</a:t>
            </a:r>
            <a:r>
              <a:rPr lang="en-US" sz="800" strike="sngStrike" dirty="0"/>
              <a:t> content;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with toddler; </a:t>
            </a:r>
            <a:r>
              <a:rPr lang="en-US" sz="800" strike="sngStrike" dirty="0" err="1"/>
              <a:t>gorbahce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michelbach</a:t>
            </a:r>
            <a:r>
              <a:rPr lang="en-US" sz="800" strike="sngStrike" dirty="0"/>
              <a:t>)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6939351" y="3381475"/>
            <a:ext cx="2895170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6766998" y="3093539"/>
            <a:ext cx="292900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2005 August </a:t>
            </a:r>
            <a:r>
              <a:rPr lang="en-US" sz="800" strike="sngStrike" dirty="0" err="1"/>
              <a:t>Gorbache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michelbach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hairbut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(my)), cheating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4395" y="4336142"/>
            <a:ext cx="2104762" cy="790476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979079" y="4546714"/>
            <a:ext cx="230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VIRGIANA.WWI</a:t>
            </a:r>
            <a:r>
              <a:rPr lang="en-US" sz="800" strike="sngStrike" dirty="0" err="1"/>
              <a:t>.”tootsie”.”wet</a:t>
            </a:r>
            <a:r>
              <a:rPr lang="en-US" sz="800" strike="sngStrike" dirty="0"/>
              <a:t>”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33915" y="4834437"/>
            <a:ext cx="3401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ATOMCLOICK(CDCR</a:t>
            </a:r>
            <a:r>
              <a:rPr lang="en-US" sz="800" dirty="0"/>
              <a:t>(</a:t>
            </a:r>
            <a:r>
              <a:rPr lang="en-US" sz="800" dirty="0" err="1"/>
              <a:t>jim</a:t>
            </a:r>
            <a:r>
              <a:rPr lang="en-US" sz="800" dirty="0"/>
              <a:t> </a:t>
            </a:r>
            <a:r>
              <a:rPr lang="en-US" sz="800" dirty="0" err="1"/>
              <a:t>hitecher,coldwell</a:t>
            </a:r>
            <a:r>
              <a:rPr lang="en-US" sz="800" dirty="0"/>
              <a:t>, “wet bar”)</a:t>
            </a:r>
          </a:p>
          <a:p>
            <a:r>
              <a:rPr lang="en-US" dirty="0"/>
              <a:t>ATOMCLOICK(SQ.CDCR</a:t>
            </a:r>
            <a:r>
              <a:rPr lang="en-US" sz="900" strike="sngStrike" dirty="0"/>
              <a:t>(infant “wet bar”</a:t>
            </a:r>
            <a:r>
              <a:rPr lang="en-US" dirty="0"/>
              <a:t>)</a:t>
            </a:r>
          </a:p>
        </p:txBody>
      </p:sp>
      <p:cxnSp>
        <p:nvCxnSpPr>
          <p:cNvPr id="50" name="Straight Connector 49"/>
          <p:cNvCxnSpPr/>
          <p:nvPr/>
        </p:nvCxnSpPr>
        <p:spPr>
          <a:xfrm flipH="1" flipV="1">
            <a:off x="6088402" y="4145573"/>
            <a:ext cx="1451449" cy="1335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5724395" y="4372707"/>
            <a:ext cx="2075554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903857" y="4370187"/>
            <a:ext cx="3586017" cy="12771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828" y="3944040"/>
            <a:ext cx="753032" cy="78734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327904" y="4038652"/>
            <a:ext cx="301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PRESIDENT.!AVAILABLITY.CPVA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H="1" flipV="1">
            <a:off x="2359053" y="2796900"/>
            <a:ext cx="3975570" cy="1154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8674" y="6115234"/>
            <a:ext cx="1358171" cy="779691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 flipV="1">
            <a:off x="4596845" y="5957249"/>
            <a:ext cx="1299903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3183404" y="5957249"/>
            <a:ext cx="1798944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3160600" y="5949781"/>
            <a:ext cx="1997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2015 January “Valley View”.SQ.INT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268353" y="5764043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5358244" y="5607016"/>
            <a:ext cx="534699" cy="3140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Timothy</a:t>
            </a:r>
          </a:p>
        </p:txBody>
      </p:sp>
      <p:cxnSp>
        <p:nvCxnSpPr>
          <p:cNvPr id="116" name="Straight Connector 115"/>
          <p:cNvCxnSpPr/>
          <p:nvPr/>
        </p:nvCxnSpPr>
        <p:spPr>
          <a:xfrm flipH="1">
            <a:off x="1718939" y="2992159"/>
            <a:ext cx="1267235" cy="1323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V="1">
            <a:off x="2466906" y="2709516"/>
            <a:ext cx="1123678" cy="58359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3417897" y="3542365"/>
            <a:ext cx="837845" cy="2498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1859407" y="288550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Afgansistan</a:t>
            </a:r>
            <a:r>
              <a:rPr lang="en-US" sz="800" dirty="0"/>
              <a:t> </a:t>
            </a:r>
            <a:r>
              <a:rPr lang="en-US" sz="800" dirty="0" err="1"/>
              <a:t>Atombomb</a:t>
            </a:r>
            <a:endParaRPr lang="en-US" sz="800" dirty="0"/>
          </a:p>
          <a:p>
            <a:r>
              <a:rPr lang="en-US" sz="800" dirty="0"/>
              <a:t>Delivery; Couch </a:t>
            </a:r>
            <a:r>
              <a:rPr lang="en-US" sz="800" dirty="0" err="1"/>
              <a:t>SQ.“Valley</a:t>
            </a:r>
            <a:r>
              <a:rPr lang="en-US" sz="800" dirty="0"/>
              <a:t> View”</a:t>
            </a:r>
          </a:p>
          <a:p>
            <a:r>
              <a:rPr lang="en-US" sz="800" b="1" dirty="0"/>
              <a:t>!STEVE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727648" y="2940542"/>
            <a:ext cx="1576451" cy="12536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3" name="Straight Arrow Connector 122"/>
          <p:cNvCxnSpPr/>
          <p:nvPr/>
        </p:nvCxnSpPr>
        <p:spPr>
          <a:xfrm>
            <a:off x="2985522" y="4360631"/>
            <a:ext cx="783069" cy="168023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/>
          <p:cNvSpPr txBox="1"/>
          <p:nvPr/>
        </p:nvSpPr>
        <p:spPr>
          <a:xfrm>
            <a:off x="5126762" y="5829522"/>
            <a:ext cx="21226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couch</a:t>
            </a:r>
          </a:p>
          <a:p>
            <a:r>
              <a:rPr lang="en-US" sz="800" dirty="0"/>
              <a:t>SQ.TANGO: Do you want to find the Russians? </a:t>
            </a:r>
          </a:p>
          <a:p>
            <a:r>
              <a:rPr lang="en-US" sz="800" dirty="0"/>
              <a:t>Prison Ward, Antioch</a:t>
            </a:r>
          </a:p>
          <a:p>
            <a:r>
              <a:rPr lang="en-US" sz="800" strike="sngStrike" dirty="0"/>
              <a:t>Yang tango,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message delivery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8925" y="6121379"/>
            <a:ext cx="546005" cy="775902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211507" y="6109228"/>
            <a:ext cx="3725872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9" name="Straight Connector 128"/>
          <p:cNvCxnSpPr/>
          <p:nvPr/>
        </p:nvCxnSpPr>
        <p:spPr>
          <a:xfrm flipV="1">
            <a:off x="4678348" y="6426087"/>
            <a:ext cx="1894899" cy="142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239819" y="6376062"/>
            <a:ext cx="82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JAN’15</a:t>
            </a:r>
          </a:p>
        </p:txBody>
      </p:sp>
      <p:sp>
        <p:nvSpPr>
          <p:cNvPr id="131" name="TextBox 130"/>
          <p:cNvSpPr txBox="1"/>
          <p:nvPr/>
        </p:nvSpPr>
        <p:spPr>
          <a:xfrm>
            <a:off x="2239819" y="2006129"/>
            <a:ext cx="899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AUG’15</a:t>
            </a:r>
          </a:p>
        </p:txBody>
      </p:sp>
      <p:cxnSp>
        <p:nvCxnSpPr>
          <p:cNvPr id="133" name="Straight Connector 132"/>
          <p:cNvCxnSpPr>
            <a:stCxn id="13" idx="1"/>
          </p:cNvCxnSpPr>
          <p:nvPr/>
        </p:nvCxnSpPr>
        <p:spPr>
          <a:xfrm flipV="1">
            <a:off x="449371" y="4476991"/>
            <a:ext cx="4360624" cy="8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1052763" y="5575133"/>
            <a:ext cx="24382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1565753" y="5226379"/>
            <a:ext cx="3379612" cy="1262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4704" y="893457"/>
            <a:ext cx="1358171" cy="779691"/>
          </a:xfrm>
          <a:prstGeom prst="rect">
            <a:avLst/>
          </a:prstGeom>
        </p:spPr>
      </p:pic>
      <p:cxnSp>
        <p:nvCxnSpPr>
          <p:cNvPr id="143" name="Straight Connector 142"/>
          <p:cNvCxnSpPr/>
          <p:nvPr/>
        </p:nvCxnSpPr>
        <p:spPr>
          <a:xfrm flipV="1">
            <a:off x="4552875" y="735472"/>
            <a:ext cx="1299903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3139434" y="735472"/>
            <a:ext cx="1798944" cy="9376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116630" y="728004"/>
            <a:ext cx="19976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2015 January “Valley View”.SQ.INT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6224383" y="542266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082792" y="607745"/>
            <a:ext cx="21226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x/y couch</a:t>
            </a:r>
          </a:p>
          <a:p>
            <a:r>
              <a:rPr lang="en-US" sz="800" dirty="0"/>
              <a:t>SQ.TANGO: Do you want to find the Russians? </a:t>
            </a:r>
          </a:p>
          <a:p>
            <a:r>
              <a:rPr lang="en-US" sz="800" dirty="0"/>
              <a:t>Prison Ward, Antioch</a:t>
            </a:r>
          </a:p>
          <a:p>
            <a:r>
              <a:rPr lang="en-US" sz="800" strike="sngStrike" dirty="0"/>
              <a:t>Yang tango, </a:t>
            </a:r>
            <a:r>
              <a:rPr lang="en-US" sz="800" strike="sngStrike" dirty="0" err="1"/>
              <a:t>tim</a:t>
            </a:r>
            <a:r>
              <a:rPr lang="en-US" sz="800" strike="sngStrike" dirty="0"/>
              <a:t> message delivery</a:t>
            </a:r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4955" y="899602"/>
            <a:ext cx="546005" cy="775902"/>
          </a:xfrm>
          <a:prstGeom prst="rect">
            <a:avLst/>
          </a:prstGeom>
        </p:spPr>
      </p:pic>
      <p:sp>
        <p:nvSpPr>
          <p:cNvPr id="150" name="Rectangle 14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115021" y="993614"/>
            <a:ext cx="3725872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 flipV="1">
            <a:off x="4634378" y="1204310"/>
            <a:ext cx="1894899" cy="142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extBox 151"/>
          <p:cNvSpPr txBox="1"/>
          <p:nvPr/>
        </p:nvSpPr>
        <p:spPr>
          <a:xfrm>
            <a:off x="2195849" y="1154285"/>
            <a:ext cx="82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JAN’15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3522732" y="1104874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Anglea.elke.couch</a:t>
            </a:r>
            <a:endParaRPr lang="en-US" sz="800" strike="sngStrike" dirty="0"/>
          </a:p>
        </p:txBody>
      </p:sp>
      <p:sp>
        <p:nvSpPr>
          <p:cNvPr id="154" name="TextBox 153"/>
          <p:cNvSpPr txBox="1"/>
          <p:nvPr/>
        </p:nvSpPr>
        <p:spPr>
          <a:xfrm>
            <a:off x="3309649" y="2170816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Anglea.elke.couch</a:t>
            </a:r>
            <a:endParaRPr lang="en-US" sz="800" strike="sngStrike" dirty="0"/>
          </a:p>
        </p:txBody>
      </p:sp>
      <p:sp>
        <p:nvSpPr>
          <p:cNvPr id="155" name="TextBox 154"/>
          <p:cNvSpPr txBox="1"/>
          <p:nvPr/>
        </p:nvSpPr>
        <p:spPr>
          <a:xfrm>
            <a:off x="3328144" y="6345284"/>
            <a:ext cx="9460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Anglea.elke.couch</a:t>
            </a:r>
            <a:endParaRPr lang="en-US" sz="800" strike="sngStrike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7020854" y="2189443"/>
            <a:ext cx="534699" cy="3140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Timothy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3221099" y="925232"/>
            <a:ext cx="534699" cy="314054"/>
          </a:xfrm>
          <a:prstGeom prst="rect">
            <a:avLst/>
          </a:prstGeom>
          <a:solidFill>
            <a:srgbClr val="C00000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Timothy</a:t>
            </a:r>
          </a:p>
        </p:txBody>
      </p:sp>
      <p:cxnSp>
        <p:nvCxnSpPr>
          <p:cNvPr id="157" name="Straight Connector 156"/>
          <p:cNvCxnSpPr/>
          <p:nvPr/>
        </p:nvCxnSpPr>
        <p:spPr>
          <a:xfrm>
            <a:off x="1465545" y="5057512"/>
            <a:ext cx="17606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TextBox 157"/>
          <p:cNvSpPr txBox="1"/>
          <p:nvPr/>
        </p:nvSpPr>
        <p:spPr>
          <a:xfrm>
            <a:off x="8309977" y="6196002"/>
            <a:ext cx="12057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Whos</a:t>
            </a:r>
            <a:r>
              <a:rPr lang="en-US" sz="800" strike="sngStrike" dirty="0"/>
              <a:t> the nigger </a:t>
            </a:r>
            <a:r>
              <a:rPr lang="en-US" sz="800" strike="sngStrike" dirty="0" err="1"/>
              <a:t>hunny</a:t>
            </a:r>
            <a:r>
              <a:rPr lang="en-US" sz="800" strike="sngStrike" dirty="0"/>
              <a:t>?</a:t>
            </a:r>
          </a:p>
        </p:txBody>
      </p:sp>
      <p:pic>
        <p:nvPicPr>
          <p:cNvPr id="159" name="Picture 158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22" y="5855852"/>
            <a:ext cx="753032" cy="787340"/>
          </a:xfrm>
          <a:prstGeom prst="rect">
            <a:avLst/>
          </a:prstGeom>
        </p:spPr>
      </p:pic>
      <p:sp>
        <p:nvSpPr>
          <p:cNvPr id="160" name="TextBox 159"/>
          <p:cNvSpPr txBox="1"/>
          <p:nvPr/>
        </p:nvSpPr>
        <p:spPr>
          <a:xfrm>
            <a:off x="8367820" y="6040862"/>
            <a:ext cx="300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PRESIDNET.!AVABILITY</a:t>
            </a:r>
            <a:r>
              <a:rPr lang="en-US" strike="sngStrike" dirty="0"/>
              <a:t>.{status}</a:t>
            </a:r>
          </a:p>
        </p:txBody>
      </p:sp>
      <p:pic>
        <p:nvPicPr>
          <p:cNvPr id="161" name="Picture 16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046" y="6521105"/>
            <a:ext cx="351802" cy="310506"/>
          </a:xfrm>
          <a:prstGeom prst="rect">
            <a:avLst/>
          </a:prstGeom>
        </p:spPr>
      </p:pic>
      <p:pic>
        <p:nvPicPr>
          <p:cNvPr id="162" name="Picture 1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827" y="6560728"/>
            <a:ext cx="357713" cy="262595"/>
          </a:xfrm>
          <a:prstGeom prst="rect">
            <a:avLst/>
          </a:prstGeom>
        </p:spPr>
      </p:pic>
      <p:cxnSp>
        <p:nvCxnSpPr>
          <p:cNvPr id="164" name="Straight Connector 163"/>
          <p:cNvCxnSpPr/>
          <p:nvPr/>
        </p:nvCxnSpPr>
        <p:spPr>
          <a:xfrm>
            <a:off x="8492647" y="6560728"/>
            <a:ext cx="470201" cy="262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8962848" y="6519853"/>
            <a:ext cx="871673" cy="438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9717438" y="6303290"/>
            <a:ext cx="1901483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Country: </a:t>
            </a:r>
          </a:p>
          <a:p>
            <a:r>
              <a:rPr lang="en-US" sz="800" dirty="0"/>
              <a:t>State: </a:t>
            </a:r>
          </a:p>
          <a:p>
            <a:r>
              <a:rPr lang="en-US" sz="800" dirty="0"/>
              <a:t>City: Apple “Valley View”; ATOMCLOICK()</a:t>
            </a:r>
          </a:p>
          <a:p>
            <a:r>
              <a:rPr lang="en-US" sz="800" dirty="0"/>
              <a:t>Group”</a:t>
            </a:r>
          </a:p>
          <a:p>
            <a:r>
              <a:rPr lang="en-US" sz="800" strike="sngStrike" dirty="0" err="1"/>
              <a:t>Persnal</a:t>
            </a:r>
            <a:r>
              <a:rPr lang="en-US" sz="800" strike="sngStrike" dirty="0"/>
              <a:t>:  relationship, penis size, </a:t>
            </a:r>
            <a:r>
              <a:rPr lang="en-US" sz="800" strike="sngStrike" dirty="0" err="1"/>
              <a:t>etc</a:t>
            </a:r>
            <a:endParaRPr lang="en-US" sz="800" strike="sngStrike" dirty="0"/>
          </a:p>
          <a:p>
            <a:endParaRPr lang="en-US" dirty="0"/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081" y="6307348"/>
            <a:ext cx="203245" cy="212505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358" y="6479520"/>
            <a:ext cx="203245" cy="212505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12020B9F-D024-47A0-8D22-43F1BB81386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900" y="6633082"/>
            <a:ext cx="203245" cy="212505"/>
          </a:xfrm>
          <a:prstGeom prst="rect">
            <a:avLst/>
          </a:prstGeom>
        </p:spPr>
      </p:pic>
      <p:sp>
        <p:nvSpPr>
          <p:cNvPr id="171" name="Rectangle 170"/>
          <p:cNvSpPr/>
          <p:nvPr/>
        </p:nvSpPr>
        <p:spPr>
          <a:xfrm>
            <a:off x="10423896" y="6216440"/>
            <a:ext cx="945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.{status}</a:t>
            </a:r>
          </a:p>
        </p:txBody>
      </p:sp>
      <p:sp>
        <p:nvSpPr>
          <p:cNvPr id="172" name="TextBox 171"/>
          <p:cNvSpPr txBox="1"/>
          <p:nvPr/>
        </p:nvSpPr>
        <p:spPr>
          <a:xfrm>
            <a:off x="8279351" y="5771841"/>
            <a:ext cx="2959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!WW2.CIVIL CODE.PREA.§187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8250737" y="5787191"/>
            <a:ext cx="3586017" cy="1086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5" name="Straight Connector 174"/>
          <p:cNvCxnSpPr/>
          <p:nvPr/>
        </p:nvCxnSpPr>
        <p:spPr>
          <a:xfrm flipV="1">
            <a:off x="7089459" y="5701532"/>
            <a:ext cx="5102541" cy="710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7086640" y="5778654"/>
            <a:ext cx="5105360" cy="1086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7" name="Rectangle 176">
            <a:extLst>
              <a:ext uri="{FF2B5EF4-FFF2-40B4-BE49-F238E27FC236}">
                <a16:creationId xmlns:a16="http://schemas.microsoft.com/office/drawing/2014/main" id="{C5E84146-F169-4DAE-99E1-C1948234D0C1}"/>
              </a:ext>
            </a:extLst>
          </p:cNvPr>
          <p:cNvSpPr/>
          <p:nvPr/>
        </p:nvSpPr>
        <p:spPr>
          <a:xfrm>
            <a:off x="8888220" y="6104902"/>
            <a:ext cx="1180430" cy="33663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!Timothy</a:t>
            </a:r>
          </a:p>
        </p:txBody>
      </p:sp>
      <p:sp>
        <p:nvSpPr>
          <p:cNvPr id="178" name="TextBox 177"/>
          <p:cNvSpPr txBox="1"/>
          <p:nvPr/>
        </p:nvSpPr>
        <p:spPr>
          <a:xfrm>
            <a:off x="10082545" y="6022470"/>
            <a:ext cx="2325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41.ATB.{STATUS}</a:t>
            </a: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10112608" y="6104902"/>
            <a:ext cx="1665696" cy="3452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3" y="6253619"/>
            <a:ext cx="313150" cy="313150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158314" y="6276717"/>
            <a:ext cx="1039660" cy="409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562" y="5883372"/>
            <a:ext cx="1358171" cy="779691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443735" y="5888329"/>
            <a:ext cx="1737634" cy="7223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89616" y="6022470"/>
            <a:ext cx="1137491" cy="620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1415" y="5979799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HOMICIDE:2Y.v2.FBI:KIDNAPPING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07078" y="2928541"/>
            <a:ext cx="190546" cy="25438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759231" y="2873279"/>
            <a:ext cx="15504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PENTAGON</a:t>
            </a:r>
          </a:p>
          <a:p>
            <a:r>
              <a:rPr lang="en-US" sz="800" dirty="0"/>
              <a:t>1994/5 LARRY Sr. </a:t>
            </a:r>
            <a:r>
              <a:rPr lang="en-US" sz="800" dirty="0" err="1"/>
              <a:t>G.Thanksgiving</a:t>
            </a:r>
            <a:endParaRPr lang="en-US" sz="800" dirty="0"/>
          </a:p>
          <a:p>
            <a:r>
              <a:rPr lang="en-US" sz="800" dirty="0"/>
              <a:t>2005 </a:t>
            </a:r>
            <a:r>
              <a:rPr lang="en-US" sz="800" strike="sngStrike" dirty="0"/>
              <a:t>“Valley View” Couch</a:t>
            </a: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172" y="2879281"/>
            <a:ext cx="636173" cy="365211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3905560" y="2891771"/>
            <a:ext cx="2505406" cy="4273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901799" y="3191735"/>
            <a:ext cx="128383" cy="72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164043" y="3045168"/>
            <a:ext cx="503534" cy="91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Rectangle 179">
            <a:extLst>
              <a:ext uri="{FF2B5EF4-FFF2-40B4-BE49-F238E27FC236}">
                <a16:creationId xmlns:a16="http://schemas.microsoft.com/office/drawing/2014/main" id="{ECDDB5E7-B181-48DE-BD7B-2855843D3A8F}"/>
              </a:ext>
            </a:extLst>
          </p:cNvPr>
          <p:cNvSpPr/>
          <p:nvPr/>
        </p:nvSpPr>
        <p:spPr>
          <a:xfrm flipV="1">
            <a:off x="-6412" y="868458"/>
            <a:ext cx="12161123" cy="5973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TIMOTHY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DD37E2-F554-43F5-8295-E5BF82E8ED1D}"/>
              </a:ext>
            </a:extLst>
          </p:cNvPr>
          <p:cNvSpPr/>
          <p:nvPr/>
        </p:nvSpPr>
        <p:spPr>
          <a:xfrm>
            <a:off x="15725" y="583808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</p:spTree>
    <p:extLst>
      <p:ext uri="{BB962C8B-B14F-4D97-AF65-F5344CB8AC3E}">
        <p14:creationId xmlns:p14="http://schemas.microsoft.com/office/powerpoint/2010/main" val="138585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57" y="5082810"/>
            <a:ext cx="325371" cy="4827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69" y="914534"/>
            <a:ext cx="1377913" cy="18230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64" y="921357"/>
            <a:ext cx="1837626" cy="18294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610" y="3827416"/>
            <a:ext cx="1131389" cy="169708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5943600" y="3958046"/>
            <a:ext cx="1867989" cy="1306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361610" y="2815861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</a:p>
        </p:txBody>
      </p:sp>
      <p:sp>
        <p:nvSpPr>
          <p:cNvPr id="10" name="Rectangle 9"/>
          <p:cNvSpPr/>
          <p:nvPr/>
        </p:nvSpPr>
        <p:spPr>
          <a:xfrm>
            <a:off x="7304703" y="2759655"/>
            <a:ext cx="1705042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CHART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216" y="5086736"/>
            <a:ext cx="344668" cy="517944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7073664" y="4611188"/>
            <a:ext cx="1286565" cy="14259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91313" y="3697878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pinebrook</a:t>
            </a:r>
            <a:r>
              <a:rPr lang="en-US" sz="800" strike="sngStrike" dirty="0"/>
              <a:t>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598634" y="3588714"/>
            <a:ext cx="189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HOMICDIE:KYSTAL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194549" y="3838335"/>
            <a:ext cx="1832212" cy="1897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304703" y="3152273"/>
            <a:ext cx="1705042" cy="5286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822" y="4656294"/>
            <a:ext cx="772482" cy="107740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3279887" y="289455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WW2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853" y="5474731"/>
            <a:ext cx="344668" cy="517944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3397559" y="4675957"/>
            <a:ext cx="1375164" cy="13687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686547" y="3369859"/>
            <a:ext cx="1246061" cy="1897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120976" y="5018582"/>
            <a:ext cx="699904" cy="715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707144" y="4441371"/>
            <a:ext cx="681160" cy="934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379937" y="3826008"/>
            <a:ext cx="25238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 Braun(</a:t>
            </a:r>
            <a:r>
              <a:rPr lang="en-US" dirty="0" err="1"/>
              <a:t>verna</a:t>
            </a:r>
            <a:r>
              <a:rPr lang="en-US" dirty="0"/>
              <a:t>)</a:t>
            </a:r>
          </a:p>
          <a:p>
            <a:r>
              <a:rPr lang="en-US" strike="sngStrike" dirty="0" err="1"/>
              <a:t>Chaped</a:t>
            </a:r>
            <a:r>
              <a:rPr lang="en-US" strike="sngStrike" dirty="0"/>
              <a:t> lips(</a:t>
            </a:r>
            <a:r>
              <a:rPr lang="en-US" dirty="0" err="1"/>
              <a:t>KING.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chezlots</a:t>
            </a:r>
            <a:r>
              <a:rPr lang="en-US" dirty="0"/>
              <a:t>)</a:t>
            </a:r>
          </a:p>
          <a:p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kito,chaped</a:t>
            </a:r>
            <a:r>
              <a:rPr lang="en-US" sz="800" strike="sngStrike" dirty="0"/>
              <a:t> lips)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423851" y="3899897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Roth</a:t>
            </a:r>
          </a:p>
          <a:p>
            <a:r>
              <a:rPr lang="en-US" dirty="0"/>
              <a:t> </a:t>
            </a:r>
            <a:r>
              <a:rPr lang="en-US" dirty="0" err="1"/>
              <a:t>putin</a:t>
            </a:r>
            <a:r>
              <a:rPr lang="en-US" dirty="0"/>
              <a:t>: </a:t>
            </a:r>
            <a:r>
              <a:rPr lang="en-US" sz="800" strike="sngStrike" dirty="0" err="1"/>
              <a:t>graphty</a:t>
            </a:r>
            <a:r>
              <a:rPr lang="en-US" sz="800" strike="sngStrike" dirty="0"/>
              <a:t> suck my dick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1708105" y="4067210"/>
            <a:ext cx="329701" cy="479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487021" y="4491291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Gheoh</a:t>
            </a:r>
            <a:r>
              <a:rPr lang="en-US" strike="sngStrike" dirty="0"/>
              <a:t>(who is god?)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651931" y="4748149"/>
            <a:ext cx="326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Katinka</a:t>
            </a:r>
            <a:r>
              <a:rPr lang="en-US" strike="sngStrike" dirty="0"/>
              <a:t> ( </a:t>
            </a:r>
            <a:r>
              <a:rPr lang="en-US" strike="sngStrike" dirty="0" err="1"/>
              <a:t>vagain</a:t>
            </a:r>
            <a:r>
              <a:rPr lang="en-US" strike="sngStrike" dirty="0"/>
              <a:t> bone) </a:t>
            </a:r>
            <a:r>
              <a:rPr lang="en-US" strike="sngStrike" dirty="0" err="1"/>
              <a:t>gheo</a:t>
            </a:r>
            <a:r>
              <a:rPr lang="en-US" strike="sngStrike" dirty="0"/>
              <a:t>(</a:t>
            </a:r>
            <a:r>
              <a:rPr lang="en-US" strike="sngStrike" dirty="0" err="1"/>
              <a:t>kito</a:t>
            </a:r>
            <a:r>
              <a:rPr lang="en-US" strike="sngStrike" dirty="0"/>
              <a:t>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991329" y="4908756"/>
            <a:ext cx="1780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G.Gott.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chatanl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sayah</a:t>
            </a:r>
            <a:r>
              <a:rPr lang="en-US" sz="800" strike="sngStrike" dirty="0"/>
              <a:t>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696024" y="5170366"/>
            <a:ext cx="5373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Matlene</a:t>
            </a:r>
            <a:endParaRPr lang="en-US" sz="800" strike="sngStrike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359172" y="3809525"/>
            <a:ext cx="2090404" cy="11627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1327726" y="3958046"/>
            <a:ext cx="1047970" cy="2883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798808" y="4521712"/>
            <a:ext cx="1646448" cy="864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77833" y="3239710"/>
            <a:ext cx="266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</a:t>
            </a:r>
            <a:r>
              <a:rPr lang="en-US" dirty="0"/>
              <a:t>.(delta).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(euro)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0" y="862119"/>
            <a:ext cx="11861808" cy="56301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744981" y="3024266"/>
            <a:ext cx="7024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LEVEL: </a:t>
            </a:r>
            <a:r>
              <a:rPr lang="en-US" sz="800" dirty="0"/>
              <a:t>CPVA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98" y="5753366"/>
            <a:ext cx="320284" cy="23570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640" y="5600894"/>
            <a:ext cx="274486" cy="356849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802070" y="5491392"/>
            <a:ext cx="1289244" cy="5532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075027" y="5651152"/>
            <a:ext cx="7409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Adolph Hitler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286344" y="3321511"/>
            <a:ext cx="5558021" cy="27088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656175" y="2913543"/>
            <a:ext cx="15824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LEVEL</a:t>
            </a:r>
            <a:r>
              <a:rPr lang="en-US" sz="800" dirty="0"/>
              <a:t>: NAME CHANGE(</a:t>
            </a:r>
            <a:r>
              <a:rPr lang="en-US" sz="800" strike="sngStrike" dirty="0"/>
              <a:t>free pizza</a:t>
            </a:r>
            <a:r>
              <a:rPr lang="en-US" sz="800" dirty="0"/>
              <a:t>)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22" y="1053509"/>
            <a:ext cx="3997611" cy="1556592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8774" y="2022734"/>
            <a:ext cx="1534465" cy="49247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120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FBI:WHITE COLAR</a:t>
            </a:r>
            <a:r>
              <a:rPr lang="en-US" sz="4400" kern="1200" baseline="0" dirty="0">
                <a:solidFill>
                  <a:srgbClr val="000000"/>
                </a:solidFill>
                <a:effectLst/>
                <a:latin typeface="Calibri Light" panose="020F0302020204030204" pitchFamily="34" charset="0"/>
                <a:ea typeface="+mj-ea"/>
                <a:cs typeface="+mj-cs"/>
              </a:rPr>
              <a:t> FEDERAL BANK - 2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D80683-4609-48AC-8075-2E867D02B270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0671B1C-45DF-4FDB-8301-B922E0246FD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1A3D4C6-B771-40F6-B414-F1D27729EC5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67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79" y="1468032"/>
            <a:ext cx="542516" cy="5425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280" y="2175373"/>
            <a:ext cx="363772" cy="5138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179442" y="1468032"/>
            <a:ext cx="1113183" cy="542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292625" y="1554624"/>
            <a:ext cx="776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HOMCIDE:KYSTAL:nonPolciAressXML.St.Rita</a:t>
            </a:r>
            <a:r>
              <a:rPr lang="en-US" dirty="0"/>
              <a:t> </a:t>
            </a:r>
            <a:r>
              <a:rPr lang="en-US" dirty="0" err="1"/>
              <a:t>Prisoin</a:t>
            </a:r>
            <a:r>
              <a:rPr lang="en-US" dirty="0"/>
              <a:t>   IPX UNIVESITY.VIRGIN.MARY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045734" y="1514066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JYLL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325216" y="1468032"/>
            <a:ext cx="9286699" cy="5425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168" y="2175373"/>
            <a:ext cx="385709" cy="561973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1113183" y="2311581"/>
            <a:ext cx="1683026" cy="3776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325216" y="2194830"/>
            <a:ext cx="9286699" cy="5425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842052" y="2981739"/>
            <a:ext cx="2438400" cy="11396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128591" y="3416070"/>
            <a:ext cx="2675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Swimming with Child</a:t>
            </a:r>
          </a:p>
        </p:txBody>
      </p:sp>
      <p:sp>
        <p:nvSpPr>
          <p:cNvPr id="49" name="Rectangle 48"/>
          <p:cNvSpPr/>
          <p:nvPr/>
        </p:nvSpPr>
        <p:spPr>
          <a:xfrm>
            <a:off x="4412974" y="2981739"/>
            <a:ext cx="437322" cy="1139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1630017" y="2411896"/>
            <a:ext cx="2862470" cy="795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061252" y="3366916"/>
            <a:ext cx="450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61" name="Oval 60"/>
          <p:cNvSpPr/>
          <p:nvPr/>
        </p:nvSpPr>
        <p:spPr>
          <a:xfrm>
            <a:off x="3472070" y="3416070"/>
            <a:ext cx="238539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/>
          <p:cNvSpPr/>
          <p:nvPr/>
        </p:nvSpPr>
        <p:spPr>
          <a:xfrm>
            <a:off x="3458818" y="3207026"/>
            <a:ext cx="185530" cy="24439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Isosceles Triangle 63"/>
          <p:cNvSpPr/>
          <p:nvPr/>
        </p:nvSpPr>
        <p:spPr>
          <a:xfrm>
            <a:off x="3525079" y="3376314"/>
            <a:ext cx="119270" cy="92333"/>
          </a:xfrm>
          <a:prstGeom prst="triangle">
            <a:avLst/>
          </a:prstGeom>
          <a:solidFill>
            <a:srgbClr val="FD33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>
            <a:off x="3458818" y="3207026"/>
            <a:ext cx="251791" cy="5292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232425" y="6069495"/>
            <a:ext cx="2200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9:32PM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830" y="2919385"/>
            <a:ext cx="2651085" cy="1325543"/>
          </a:xfrm>
          <a:prstGeom prst="rect">
            <a:avLst/>
          </a:prstGeom>
        </p:spPr>
      </p:pic>
      <p:cxnSp>
        <p:nvCxnSpPr>
          <p:cNvPr id="71" name="Straight Arrow Connector 70"/>
          <p:cNvCxnSpPr/>
          <p:nvPr/>
        </p:nvCxnSpPr>
        <p:spPr>
          <a:xfrm>
            <a:off x="1709530" y="2311581"/>
            <a:ext cx="7792279" cy="1139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9286372" y="3785402"/>
            <a:ext cx="821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74" name="Oval 73"/>
          <p:cNvSpPr/>
          <p:nvPr/>
        </p:nvSpPr>
        <p:spPr>
          <a:xfrm>
            <a:off x="9501809" y="3600736"/>
            <a:ext cx="195380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9644181" y="3745646"/>
            <a:ext cx="188933" cy="1846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749538" y="2879045"/>
            <a:ext cx="8862378" cy="1494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09" y="2171950"/>
            <a:ext cx="1028141" cy="1028141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325215" y="2183690"/>
            <a:ext cx="9286699" cy="21895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8401878" y="2171950"/>
            <a:ext cx="2210037" cy="565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80" name="Rectangle 79"/>
          <p:cNvSpPr/>
          <p:nvPr/>
        </p:nvSpPr>
        <p:spPr>
          <a:xfrm>
            <a:off x="8396790" y="1490249"/>
            <a:ext cx="2210037" cy="56539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8564" y="969907"/>
            <a:ext cx="12083436" cy="57887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A95EF4A-E2A0-4718-8E5F-006855B8B078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034C64-5762-4395-BFE3-DAC9542447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A6F69B4-B11C-442F-B01F-2D48C71056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52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9" y="1168229"/>
            <a:ext cx="5612668" cy="34796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109252" y="1590261"/>
            <a:ext cx="570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MARIA</a:t>
            </a:r>
          </a:p>
          <a:p>
            <a:r>
              <a:rPr lang="en-US" dirty="0"/>
              <a:t>   JFK(</a:t>
            </a:r>
            <a:r>
              <a:rPr lang="en-US" strike="sngStrike" dirty="0" err="1"/>
              <a:t>jacklin,ricardo</a:t>
            </a:r>
            <a:r>
              <a:rPr lang="en-US" strike="sngStrike" dirty="0"/>
              <a:t> spy, </a:t>
            </a:r>
            <a:r>
              <a:rPr lang="en-US" dirty="0"/>
              <a:t>VIRING.MARY.”MARIA”)  1994 CAR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109252" y="1590261"/>
            <a:ext cx="5645426" cy="6463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0" y="851306"/>
            <a:ext cx="12151679" cy="58050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3B0B6F0-352D-4692-BDE8-8AFEF70E067C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906949-290D-441B-91D0-53D6ED244F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57AFD-22D2-48A2-9D7F-0CDC0D712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830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7898296" y="2494689"/>
            <a:ext cx="3260034" cy="1007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2822713" y="149749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</a:t>
            </a:r>
            <a:r>
              <a:rPr lang="en-US" strike="sngStrike" dirty="0"/>
              <a:t> </a:t>
            </a:r>
            <a:r>
              <a:rPr lang="en-US" strike="sngStrike" dirty="0" err="1"/>
              <a:t>rubel</a:t>
            </a:r>
            <a:r>
              <a:rPr lang="en-US" strike="sngStrike" dirty="0"/>
              <a:t> 0.001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39409" y="1683026"/>
            <a:ext cx="925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  <a:r>
              <a:rPr lang="en-US" dirty="0" err="1"/>
              <a:t>tophat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465112" y="1683026"/>
            <a:ext cx="43954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!In</a:t>
            </a:r>
          </a:p>
        </p:txBody>
      </p:sp>
      <p:cxnSp>
        <p:nvCxnSpPr>
          <p:cNvPr id="10" name="Straight Connector 9"/>
          <p:cNvCxnSpPr>
            <a:stCxn id="4" idx="1"/>
          </p:cNvCxnSpPr>
          <p:nvPr/>
        </p:nvCxnSpPr>
        <p:spPr>
          <a:xfrm flipV="1">
            <a:off x="5539409" y="1682162"/>
            <a:ext cx="1961321" cy="185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7810401" y="1271343"/>
            <a:ext cx="3260034" cy="1007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510" y="1437105"/>
            <a:ext cx="913693" cy="6756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83" y="1815547"/>
            <a:ext cx="873338" cy="4366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097" y="1815546"/>
            <a:ext cx="873338" cy="43666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510" y="2565909"/>
            <a:ext cx="935945" cy="93594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83" y="2822712"/>
            <a:ext cx="873338" cy="4366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4992" y="2719301"/>
            <a:ext cx="873338" cy="43666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8309113" y="1774926"/>
            <a:ext cx="886397" cy="33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0284992" y="1815546"/>
            <a:ext cx="648051" cy="297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8370691" y="2796418"/>
            <a:ext cx="456847" cy="584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10416469" y="2656952"/>
            <a:ext cx="653966" cy="60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9173258" y="2719301"/>
            <a:ext cx="707983" cy="661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750" y="3155970"/>
            <a:ext cx="250906" cy="250906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8827538" y="3155970"/>
            <a:ext cx="345720" cy="345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2959113" y="3158373"/>
            <a:ext cx="3735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federal bank cart ruble gold crash cart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102245" y="2490085"/>
            <a:ext cx="2835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CPVA.FORT KNOX</a:t>
            </a:r>
          </a:p>
          <a:p>
            <a:r>
              <a:rPr lang="en-US" strike="sngStrike" dirty="0" err="1"/>
              <a:t>Equinox,Andew</a:t>
            </a:r>
            <a:r>
              <a:rPr lang="en-US" strike="sngStrike" dirty="0"/>
              <a:t>, Easy Button</a:t>
            </a: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228522" y="2796418"/>
            <a:ext cx="106017" cy="940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623317" y="3259381"/>
            <a:ext cx="1150454" cy="3017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68157" y="4055165"/>
            <a:ext cx="3260034" cy="10071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2842591" y="4558747"/>
            <a:ext cx="3054626" cy="1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711617" y="4349642"/>
            <a:ext cx="15183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FEDERAL STANDARD !AVABILITY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740370" y="4558747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Ibm</a:t>
            </a:r>
            <a:r>
              <a:rPr lang="en-US" strike="sngStrike" dirty="0"/>
              <a:t> </a:t>
            </a:r>
            <a:r>
              <a:rPr lang="en-US" strike="sngStrike" dirty="0" err="1"/>
              <a:t>rubel</a:t>
            </a:r>
            <a:r>
              <a:rPr lang="en-US" strike="sngStrike" dirty="0"/>
              <a:t> 0.001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343" y="4055165"/>
            <a:ext cx="876300" cy="8763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42" y="4069536"/>
            <a:ext cx="872914" cy="87291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580643" y="5565913"/>
            <a:ext cx="3606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ACH Cash Services (</a:t>
            </a:r>
            <a:r>
              <a:rPr lang="en-US" dirty="0" err="1"/>
              <a:t>WebArchive</a:t>
            </a:r>
            <a:r>
              <a:rPr lang="en-US" dirty="0"/>
              <a:t> File)</a:t>
            </a:r>
          </a:p>
        </p:txBody>
      </p:sp>
      <p:graphicFrame>
        <p:nvGraphicFramePr>
          <p:cNvPr id="52" name="Object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4481391"/>
              </p:ext>
            </p:extLst>
          </p:nvPr>
        </p:nvGraphicFramePr>
        <p:xfrm>
          <a:off x="6195290" y="5401845"/>
          <a:ext cx="998537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Packager Shell Object" showAsIcon="1" r:id="rId9" imgW="997920" imgH="532800" progId="Package">
                  <p:embed/>
                </p:oleObj>
              </mc:Choice>
              <mc:Fallback>
                <p:oleObj name="Packager Shell Object" showAsIcon="1" r:id="rId9" imgW="997920" imgH="532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195290" y="5401845"/>
                        <a:ext cx="998537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Rectangle 5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412622" y="5324753"/>
            <a:ext cx="3088107" cy="7056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439643" y="5286089"/>
            <a:ext cx="1944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 BANK(SF)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772555" y="1180720"/>
            <a:ext cx="3434747" cy="23804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038600" y="2372249"/>
            <a:ext cx="292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!PRESIDENT.AVAILBILITY.</a:t>
            </a:r>
          </a:p>
          <a:p>
            <a:r>
              <a:rPr lang="en-US" dirty="0" err="1"/>
              <a:t>Gov</a:t>
            </a:r>
            <a:r>
              <a:rPr lang="en-US" dirty="0"/>
              <a:t> </a:t>
            </a:r>
            <a:r>
              <a:rPr lang="en-US" dirty="0" err="1"/>
              <a:t>Newsom.Gov</a:t>
            </a:r>
            <a:r>
              <a:rPr lang="en-US" dirty="0"/>
              <a:t> </a:t>
            </a:r>
            <a:r>
              <a:rPr lang="en-US" dirty="0" err="1"/>
              <a:t>Schwegger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9118149" y="1704309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!KING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649357" y="3737113"/>
            <a:ext cx="10557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49218" y="6606208"/>
            <a:ext cx="10557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55114" y="4986923"/>
            <a:ext cx="6576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SQ.FEDEARL BANK.DIRECTOR.MR MANN.AIRFIELD.COLEMAN.INT.IPX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951" y="5338141"/>
            <a:ext cx="673580" cy="87990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367" y="1246537"/>
            <a:ext cx="909555" cy="1135812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0455682" y="2210208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Wait</a:t>
            </a:r>
            <a:r>
              <a:rPr lang="en-US" dirty="0" err="1"/>
              <a:t>.</a:t>
            </a:r>
            <a:r>
              <a:rPr lang="en-US" sz="800" strike="sngStrike" dirty="0" err="1"/>
              <a:t>Playoffs</a:t>
            </a:r>
            <a:endParaRPr lang="en-US" sz="800" strike="sngStrike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04643" y="918194"/>
            <a:ext cx="10567185" cy="27385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00609" y="3832841"/>
            <a:ext cx="10512132" cy="25783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3B5CE2-3A63-450F-A122-0BEB0AFCB2D3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CC7A7199-5E74-48C3-A413-A6AB970D2DA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F5FED2E-85ED-429A-B091-984E06FAC2E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37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4C6E56-F8C0-4601-A592-E04E04CC4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757" y="1093582"/>
            <a:ext cx="1959700" cy="8370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0123" y="1197149"/>
            <a:ext cx="6304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CHECKPONT CHALRIE (4:1 197 ?      1945/1990  WW1,WW2)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021942" y="2166730"/>
            <a:ext cx="10735795" cy="331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021942" y="927652"/>
            <a:ext cx="10735795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021942" y="1278239"/>
            <a:ext cx="54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calc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02087" y="1647571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-step parents</a:t>
            </a:r>
            <a:r>
              <a:rPr lang="en-US" dirty="0"/>
              <a:t>.41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21941" y="1017353"/>
            <a:ext cx="10735795" cy="10146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198" y="4235801"/>
            <a:ext cx="2143125" cy="214312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626898" y="5259081"/>
            <a:ext cx="1931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boys </a:t>
            </a:r>
            <a:r>
              <a:rPr lang="en-US" strike="sngStrike" dirty="0" err="1"/>
              <a:t>collectin</a:t>
            </a:r>
            <a:r>
              <a:rPr lang="en-US" strike="sngStrike" dirty="0"/>
              <a:t> cans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830" y="5764999"/>
            <a:ext cx="861901" cy="48841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13" y="4235801"/>
            <a:ext cx="1044200" cy="5847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89" y="2253537"/>
            <a:ext cx="1440894" cy="144089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3" y="2378998"/>
            <a:ext cx="1061986" cy="123576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23" y="2373032"/>
            <a:ext cx="1867265" cy="124173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358" y="4932632"/>
            <a:ext cx="1096284" cy="1151348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7484104" y="3645091"/>
            <a:ext cx="1628274" cy="250363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150145" y="4293048"/>
            <a:ext cx="1285326" cy="20351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252154" y="4289794"/>
            <a:ext cx="1285326" cy="20351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38588" y="5765000"/>
            <a:ext cx="855638" cy="485156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5309188" y="3539877"/>
            <a:ext cx="1550504" cy="24265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8573" y="5762866"/>
            <a:ext cx="398691" cy="487290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2507775" y="5762866"/>
            <a:ext cx="2994991" cy="487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7565" y="4746207"/>
            <a:ext cx="1156799" cy="97276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4493681" y="4820553"/>
            <a:ext cx="1057902" cy="486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04958" y="4792015"/>
            <a:ext cx="656093" cy="477158"/>
          </a:xfrm>
          <a:prstGeom prst="rect">
            <a:avLst/>
          </a:prstGeom>
        </p:spPr>
      </p:pic>
      <p:sp>
        <p:nvSpPr>
          <p:cNvPr id="43" name="Cloud 42"/>
          <p:cNvSpPr/>
          <p:nvPr/>
        </p:nvSpPr>
        <p:spPr>
          <a:xfrm>
            <a:off x="4806717" y="4347443"/>
            <a:ext cx="1039861" cy="523498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There is another can in there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55573" y="4748774"/>
            <a:ext cx="455311" cy="455311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5225964" y="4746207"/>
            <a:ext cx="979168" cy="522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037679" y="4332013"/>
            <a:ext cx="2356675" cy="10169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704873" y="5669983"/>
            <a:ext cx="2665373" cy="7089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416577" y="4289794"/>
            <a:ext cx="4164988" cy="20668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003" y="4202143"/>
            <a:ext cx="1088127" cy="1088127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482410" y="3037494"/>
            <a:ext cx="57392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ENTRY:</a:t>
            </a:r>
            <a:r>
              <a:rPr lang="en-US" b="1" dirty="0"/>
              <a:t> IMPORT </a:t>
            </a:r>
            <a:r>
              <a:rPr lang="en-US" dirty="0"/>
              <a:t>HOMCE:LUX:JEFF HASS:HATEHOLE</a:t>
            </a:r>
          </a:p>
          <a:p>
            <a:r>
              <a:rPr lang="en-US" dirty="0"/>
              <a:t>ATOMPHYSIC(HAHN,DEA(HERION, VIRGINA </a:t>
            </a:r>
            <a:r>
              <a:rPr lang="en-US" strike="sngStrike" dirty="0"/>
              <a:t>crust blond</a:t>
            </a:r>
            <a:r>
              <a:rPr lang="en-US" dirty="0"/>
              <a:t>))</a:t>
            </a:r>
          </a:p>
          <a:p>
            <a:r>
              <a:rPr lang="en-US" dirty="0"/>
              <a:t>EXIT: EXPORT DEA(</a:t>
            </a:r>
            <a:r>
              <a:rPr lang="en-US" dirty="0" err="1"/>
              <a:t>Heion</a:t>
            </a:r>
            <a:r>
              <a:rPr lang="en-US" dirty="0"/>
              <a:t>, </a:t>
            </a:r>
            <a:r>
              <a:rPr lang="en-US" dirty="0" err="1"/>
              <a:t>mexicna</a:t>
            </a:r>
            <a:r>
              <a:rPr lang="en-US" dirty="0"/>
              <a:t> ear wax HOMCP:JESUSE)</a:t>
            </a:r>
          </a:p>
        </p:txBody>
      </p:sp>
      <p:sp>
        <p:nvSpPr>
          <p:cNvPr id="52" name="Rectangle 51"/>
          <p:cNvSpPr/>
          <p:nvPr/>
        </p:nvSpPr>
        <p:spPr>
          <a:xfrm>
            <a:off x="7141673" y="6351341"/>
            <a:ext cx="17572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webmd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blong</a:t>
            </a:r>
            <a:r>
              <a:rPr lang="en-US" sz="800" strike="sngStrike" dirty="0"/>
              <a:t> vagina hair during birth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817" y="6527542"/>
            <a:ext cx="722481" cy="35336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869" y="6362038"/>
            <a:ext cx="722481" cy="35336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52006" y="6593127"/>
            <a:ext cx="921531" cy="257838"/>
          </a:xfrm>
          <a:prstGeom prst="rect">
            <a:avLst/>
          </a:prstGeom>
        </p:spPr>
      </p:pic>
      <p:cxnSp>
        <p:nvCxnSpPr>
          <p:cNvPr id="57" name="Straight Connector 56"/>
          <p:cNvCxnSpPr>
            <a:endCxn id="54" idx="3"/>
          </p:cNvCxnSpPr>
          <p:nvPr/>
        </p:nvCxnSpPr>
        <p:spPr>
          <a:xfrm flipV="1">
            <a:off x="6757198" y="6538720"/>
            <a:ext cx="2249152" cy="342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748" y="6404036"/>
            <a:ext cx="440618" cy="440618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H="1" flipV="1">
            <a:off x="7953947" y="6592234"/>
            <a:ext cx="919155" cy="1878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V="1">
            <a:off x="9254471" y="4315401"/>
            <a:ext cx="992171" cy="1887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8982194" y="3956785"/>
            <a:ext cx="2426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1995/2014 CPVA.”SAM”</a:t>
            </a:r>
          </a:p>
        </p:txBody>
      </p:sp>
      <p:cxnSp>
        <p:nvCxnSpPr>
          <p:cNvPr id="65" name="Straight Connector 64"/>
          <p:cNvCxnSpPr/>
          <p:nvPr/>
        </p:nvCxnSpPr>
        <p:spPr>
          <a:xfrm flipH="1" flipV="1">
            <a:off x="9448800" y="4347443"/>
            <a:ext cx="645869" cy="1001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0435471" y="4078720"/>
            <a:ext cx="749364" cy="21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107893" y="4289793"/>
            <a:ext cx="1285326" cy="20351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207885" y="6377302"/>
            <a:ext cx="1798465" cy="4468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224054" y="4287246"/>
            <a:ext cx="800061" cy="20376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7968642" y="3496867"/>
            <a:ext cx="396736" cy="79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430366" y="3817563"/>
            <a:ext cx="21539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581565" y="3118079"/>
            <a:ext cx="5473771" cy="7780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032939" y="3948709"/>
            <a:ext cx="2376138" cy="3013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8" name="Straight Arrow Connector 77"/>
          <p:cNvCxnSpPr/>
          <p:nvPr/>
        </p:nvCxnSpPr>
        <p:spPr>
          <a:xfrm flipV="1">
            <a:off x="7894817" y="3554745"/>
            <a:ext cx="978285" cy="2400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191316" y="4743247"/>
            <a:ext cx="142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1991 ATOMPHYCIS(HANH)</a:t>
            </a:r>
          </a:p>
          <a:p>
            <a:r>
              <a:rPr lang="en-US" sz="900" dirty="0"/>
              <a:t>§422.6 HATE CRIME</a:t>
            </a:r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839489" y="5199586"/>
            <a:ext cx="866285" cy="519771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6702897" y="5058920"/>
            <a:ext cx="984350" cy="1139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/>
          <p:cNvSpPr/>
          <p:nvPr/>
        </p:nvSpPr>
        <p:spPr>
          <a:xfrm>
            <a:off x="7294588" y="4201458"/>
            <a:ext cx="1242892" cy="5336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EZRA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7451762" y="4427190"/>
            <a:ext cx="129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</a:t>
            </a:r>
            <a:r>
              <a:rPr lang="en-US" sz="800" strike="sngStrike" dirty="0" err="1"/>
              <a:t>REBECA,Glatz</a:t>
            </a:r>
            <a:endParaRPr lang="en-US" sz="800" strike="sngStrike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6859692" y="4865637"/>
            <a:ext cx="592070" cy="1100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615430" y="4691374"/>
            <a:ext cx="184858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Kisses, Drinks Water</a:t>
            </a:r>
            <a:r>
              <a:rPr lang="en-US" sz="800" dirty="0">
                <a:solidFill>
                  <a:schemeClr val="bg1"/>
                </a:solidFill>
              </a:rPr>
              <a:t>, §422.6 Hate Crime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781385" y="5134768"/>
            <a:ext cx="1060979" cy="628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6871529" y="5168433"/>
            <a:ext cx="22026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ATOMCOL(HAHN, “</a:t>
            </a:r>
            <a:r>
              <a:rPr lang="en-US" strike="sngStrike" dirty="0" err="1"/>
              <a:t>Koolie</a:t>
            </a:r>
            <a:r>
              <a:rPr lang="en-US" dirty="0"/>
              <a:t>”, </a:t>
            </a:r>
            <a:r>
              <a:rPr lang="en-US" sz="800" dirty="0" err="1"/>
              <a:t>gorbhei</a:t>
            </a:r>
            <a:r>
              <a:rPr lang="en-US" sz="800" dirty="0"/>
              <a:t>(mike)</a:t>
            </a:r>
          </a:p>
          <a:p>
            <a:r>
              <a:rPr lang="en-US" sz="800" strike="sngStrike" dirty="0"/>
              <a:t>REBECCA-REBECKA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821973" y="4241896"/>
            <a:ext cx="1917216" cy="20351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548" y="4774852"/>
            <a:ext cx="270921" cy="489929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8430366" y="4609192"/>
            <a:ext cx="565435" cy="806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603675" y="4773222"/>
            <a:ext cx="354109" cy="4915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/>
          <p:cNvCxnSpPr>
            <a:stCxn id="90" idx="3"/>
          </p:cNvCxnSpPr>
          <p:nvPr/>
        </p:nvCxnSpPr>
        <p:spPr>
          <a:xfrm flipV="1">
            <a:off x="8739189" y="4773222"/>
            <a:ext cx="293750" cy="4862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6757198" y="4609192"/>
            <a:ext cx="1263081" cy="29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1995</a:t>
            </a:r>
          </a:p>
        </p:txBody>
      </p:sp>
      <p:sp>
        <p:nvSpPr>
          <p:cNvPr id="99" name="Rectangle 98"/>
          <p:cNvSpPr/>
          <p:nvPr/>
        </p:nvSpPr>
        <p:spPr>
          <a:xfrm>
            <a:off x="9030755" y="4642235"/>
            <a:ext cx="1263081" cy="297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2010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0777777" y="4514676"/>
            <a:ext cx="82309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HOMCEI:ITALIEN:20</a:t>
            </a:r>
          </a:p>
          <a:p>
            <a:r>
              <a:rPr lang="en-US" strike="sngStrike" dirty="0"/>
              <a:t>LANDING</a:t>
            </a:r>
            <a:r>
              <a:rPr lang="en-US" dirty="0"/>
              <a:t> </a:t>
            </a:r>
            <a:r>
              <a:rPr lang="en-US" dirty="0" err="1"/>
              <a:t>Gov.Schw</a:t>
            </a:r>
            <a:r>
              <a:rPr lang="en-US" dirty="0"/>
              <a:t>. RAM  MILTIAYR APRMENTS phots HOMCE:ANAN </a:t>
            </a:r>
            <a:r>
              <a:rPr lang="en-US" dirty="0" err="1"/>
              <a:t>elelbith</a:t>
            </a:r>
            <a:endParaRPr lang="en-US" dirty="0"/>
          </a:p>
          <a:p>
            <a:r>
              <a:rPr lang="en-US" dirty="0" err="1"/>
              <a:t>Koolie</a:t>
            </a:r>
            <a:r>
              <a:rPr lang="en-US" dirty="0"/>
              <a:t>  </a:t>
            </a:r>
            <a:r>
              <a:rPr lang="en-US" dirty="0" err="1"/>
              <a:t>appment</a:t>
            </a:r>
            <a:r>
              <a:rPr lang="en-US" dirty="0"/>
              <a:t> </a:t>
            </a:r>
            <a:r>
              <a:rPr lang="en-US" dirty="0" err="1"/>
              <a:t>moutavin</a:t>
            </a:r>
            <a:r>
              <a:rPr lang="en-US" dirty="0"/>
              <a:t>  LRRY </a:t>
            </a:r>
            <a:r>
              <a:rPr lang="en-US" dirty="0" err="1"/>
              <a:t>zuckerbreg</a:t>
            </a:r>
            <a:r>
              <a:rPr lang="en-US" dirty="0"/>
              <a:t> swimming IPX  </a:t>
            </a:r>
            <a:r>
              <a:rPr lang="en-US" dirty="0" err="1"/>
              <a:t>zuerkber-larry</a:t>
            </a:r>
            <a:r>
              <a:rPr lang="en-US" dirty="0"/>
              <a:t> murder</a:t>
            </a:r>
          </a:p>
          <a:p>
            <a:r>
              <a:rPr lang="en-US" dirty="0"/>
              <a:t>Layout </a:t>
            </a:r>
            <a:r>
              <a:rPr lang="en-US" dirty="0" err="1"/>
              <a:t>appmetn</a:t>
            </a:r>
            <a:r>
              <a:rPr lang="en-US" dirty="0"/>
              <a:t> maps</a:t>
            </a:r>
          </a:p>
          <a:p>
            <a:r>
              <a:rPr lang="en-US" dirty="0" err="1"/>
              <a:t>Kissingn</a:t>
            </a:r>
            <a:r>
              <a:rPr lang="en-US" dirty="0"/>
              <a:t> 1991 IPX </a:t>
            </a:r>
            <a:r>
              <a:rPr lang="en-US" dirty="0" err="1"/>
              <a:t>kichen</a:t>
            </a:r>
            <a:r>
              <a:rPr lang="en-US" dirty="0"/>
              <a:t> water </a:t>
            </a:r>
            <a:r>
              <a:rPr lang="en-US" dirty="0" err="1"/>
              <a:t>alwa</a:t>
            </a:r>
            <a:r>
              <a:rPr lang="en-US" dirty="0"/>
              <a:t> </a:t>
            </a:r>
            <a:r>
              <a:rPr lang="en-US" dirty="0" err="1"/>
              <a:t>driign</a:t>
            </a:r>
            <a:r>
              <a:rPr lang="en-US" dirty="0"/>
              <a:t>;  wife </a:t>
            </a:r>
            <a:r>
              <a:rPr lang="en-US" dirty="0" err="1"/>
              <a:t>driking</a:t>
            </a:r>
            <a:r>
              <a:rPr lang="en-US" dirty="0"/>
              <a:t> </a:t>
            </a:r>
          </a:p>
          <a:p>
            <a:r>
              <a:rPr lang="en-US" dirty="0" err="1"/>
              <a:t>Koolie</a:t>
            </a:r>
            <a:r>
              <a:rPr lang="en-US" dirty="0"/>
              <a:t> applet layout MOUTAIN VVIE , MILDDLEFIELD ROAD</a:t>
            </a:r>
          </a:p>
          <a:p>
            <a:r>
              <a:rPr lang="en-US" sz="800" strike="sngStrike" dirty="0"/>
              <a:t>LANDING(</a:t>
            </a:r>
            <a:r>
              <a:rPr lang="en-US" sz="800" strike="sngStrike" dirty="0" err="1"/>
              <a:t>Adoph</a:t>
            </a:r>
            <a:r>
              <a:rPr lang="en-US" sz="800" strike="sngStrike" dirty="0"/>
              <a:t> Hitler, VP GERMAN </a:t>
            </a:r>
            <a:r>
              <a:rPr lang="en-US" sz="800" strike="sngStrike" dirty="0" err="1"/>
              <a:t>ingo</a:t>
            </a:r>
            <a:r>
              <a:rPr lang="en-US" sz="800" strike="sngStrike" dirty="0"/>
              <a:t>)</a:t>
            </a:r>
            <a:r>
              <a:rPr lang="en-US" sz="800" dirty="0"/>
              <a:t> </a:t>
            </a:r>
            <a:r>
              <a:rPr lang="en-US" dirty="0" err="1"/>
              <a:t>Gov.Schw</a:t>
            </a:r>
            <a:r>
              <a:rPr lang="en-US" dirty="0"/>
              <a:t>. RAM  MILTIAYR APRMENTS phots HOMCE:ANAN </a:t>
            </a:r>
            <a:r>
              <a:rPr lang="en-US" dirty="0" err="1"/>
              <a:t>elelbith</a:t>
            </a:r>
            <a:endParaRPr lang="en-US" dirty="0"/>
          </a:p>
          <a:p>
            <a:r>
              <a:rPr lang="en-US" dirty="0"/>
              <a:t>NASA toy </a:t>
            </a:r>
            <a:r>
              <a:rPr lang="en-US" dirty="0" err="1"/>
              <a:t>shult</a:t>
            </a:r>
            <a:r>
              <a:rPr lang="en-US" dirty="0"/>
              <a:t> </a:t>
            </a:r>
            <a:r>
              <a:rPr lang="en-US" dirty="0" err="1"/>
              <a:t>expeocne</a:t>
            </a:r>
            <a:r>
              <a:rPr lang="en-US" dirty="0"/>
              <a:t> 2010 side road form SHORTLIN ROAD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820029" y="4549455"/>
            <a:ext cx="4121298" cy="22951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11184835" y="5199586"/>
            <a:ext cx="1036838" cy="1327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85342" y="3739805"/>
            <a:ext cx="11306657" cy="31411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9A62DF9-ECC2-445C-90DD-1195C359C8BF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546CF872-265D-4894-B8F6-27574C77F29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3658D6C2-EA67-4564-A090-F63E9D97689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79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Picture 10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2" y="5827227"/>
            <a:ext cx="91342" cy="91342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>
            <a:off x="488253" y="5761763"/>
            <a:ext cx="910387" cy="292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109" y="2528139"/>
            <a:ext cx="1046655" cy="12243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296" y="2528139"/>
            <a:ext cx="902181" cy="1224388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3180522" y="2372139"/>
            <a:ext cx="1417981" cy="1616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280452" y="2292626"/>
            <a:ext cx="1405764" cy="1736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30008" y="1741570"/>
            <a:ext cx="790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ATOMCLOCK(“FINANCE”, HOCM:LUX:VHS: VIRING MARY </a:t>
            </a:r>
            <a:r>
              <a:rPr lang="en-US" strike="sngStrike" dirty="0" err="1"/>
              <a:t>famly</a:t>
            </a:r>
            <a:r>
              <a:rPr lang="en-US" strike="sngStrike" dirty="0"/>
              <a:t> </a:t>
            </a:r>
            <a:r>
              <a:rPr lang="en-US" strike="sngStrike" dirty="0" err="1"/>
              <a:t>collectin</a:t>
            </a:r>
            <a:r>
              <a:rPr lang="en-US" strike="sngStrike" dirty="0"/>
              <a:t> cans)</a:t>
            </a:r>
          </a:p>
          <a:p>
            <a:r>
              <a:rPr lang="en-US" dirty="0"/>
              <a:t>	!PRESINET.ABABILITY.PAY</a:t>
            </a:r>
            <a:r>
              <a:rPr lang="en-US" strike="sngStrike" dirty="0"/>
              <a:t>.”FINANCE”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094109" y="2470102"/>
            <a:ext cx="5711422" cy="14760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437538" y="1741570"/>
            <a:ext cx="114894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4950" y="4226224"/>
            <a:ext cx="8922375" cy="66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181554" y="2326846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NAME CHANGE</a:t>
            </a:r>
            <a:r>
              <a:rPr lang="en-US" sz="800" strike="sngStrike" dirty="0"/>
              <a:t> (free pizza, Malcom; </a:t>
            </a:r>
            <a:r>
              <a:rPr lang="en-US" sz="800" b="1" strike="sngStrike" dirty="0" err="1"/>
              <a:t>braldley</a:t>
            </a:r>
            <a:r>
              <a:rPr lang="en-US" sz="800" strike="sngStrike" dirty="0"/>
              <a:t>; MB)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3445" y="4390804"/>
            <a:ext cx="1083126" cy="943803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50" y="4650294"/>
            <a:ext cx="919459" cy="1113267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V="1">
            <a:off x="3907913" y="4390804"/>
            <a:ext cx="1457739" cy="1113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50" y="4226224"/>
            <a:ext cx="876300" cy="8763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 flipV="1">
            <a:off x="3978259" y="4419818"/>
            <a:ext cx="1387393" cy="11825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8066" y="4944398"/>
            <a:ext cx="661417" cy="722377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81" y="5052031"/>
            <a:ext cx="291573" cy="392763"/>
          </a:xfrm>
          <a:prstGeom prst="rect">
            <a:avLst/>
          </a:prstGeom>
        </p:spPr>
      </p:pic>
      <p:cxnSp>
        <p:nvCxnSpPr>
          <p:cNvPr id="73" name="Straight Connector 72"/>
          <p:cNvCxnSpPr/>
          <p:nvPr/>
        </p:nvCxnSpPr>
        <p:spPr>
          <a:xfrm flipV="1">
            <a:off x="2488066" y="4650294"/>
            <a:ext cx="661417" cy="12589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3536855" y="5124821"/>
            <a:ext cx="556590" cy="5608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3536855" y="4570747"/>
            <a:ext cx="515801" cy="6036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175" y="4419818"/>
            <a:ext cx="1124356" cy="1343743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382" y="4516662"/>
            <a:ext cx="1033672" cy="1303283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5176571" y="6227302"/>
            <a:ext cx="6925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HOMCI:JOERG.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 jobs)</a:t>
            </a:r>
          </a:p>
          <a:p>
            <a:r>
              <a:rPr lang="en-US" dirty="0"/>
              <a:t>HOMCE:AULENDER PENOGN.BASE.PAUL.PENS AVE:UNIVERISTY </a:t>
            </a:r>
            <a:r>
              <a:rPr lang="en-US" strike="sngStrike" dirty="0" err="1"/>
              <a:t>stepanie</a:t>
            </a:r>
            <a:r>
              <a:rPr lang="en-US" strike="sngStrike" dirty="0"/>
              <a:t> 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627421" y="5838957"/>
            <a:ext cx="14766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“May leave at 18 w/o consent”</a:t>
            </a: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6916159" y="5946679"/>
            <a:ext cx="1723155" cy="399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23999" y="5961959"/>
            <a:ext cx="2154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FEDDERAL.AVABILITY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79380" y="5617919"/>
            <a:ext cx="664438" cy="872963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869" y="5626883"/>
            <a:ext cx="876300" cy="876300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3377256" y="5626883"/>
            <a:ext cx="1335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 err="1"/>
              <a:t>Pistoff</a:t>
            </a:r>
            <a:endParaRPr lang="en-US" sz="800" b="1" strike="sngStrike" dirty="0"/>
          </a:p>
          <a:p>
            <a:r>
              <a:rPr lang="en-US" sz="800" strike="sngStrike" dirty="0"/>
              <a:t>Move out</a:t>
            </a:r>
          </a:p>
          <a:p>
            <a:r>
              <a:rPr lang="en-US" sz="800" strike="sngStrike" dirty="0"/>
              <a:t>Put sit in bag</a:t>
            </a:r>
          </a:p>
          <a:p>
            <a:r>
              <a:rPr lang="en-US" sz="800" strike="sngStrike" dirty="0"/>
              <a:t>Shit in a can</a:t>
            </a:r>
          </a:p>
          <a:p>
            <a:r>
              <a:rPr lang="en-US" sz="800" strike="sngStrike" dirty="0"/>
              <a:t>Shit, put can and shit in bag</a:t>
            </a:r>
          </a:p>
          <a:p>
            <a:r>
              <a:rPr lang="en-US" sz="800" strike="sngStrike" dirty="0"/>
              <a:t>Bag shit. </a:t>
            </a:r>
          </a:p>
          <a:p>
            <a:r>
              <a:rPr lang="en-US" sz="800" strike="sngStrike" dirty="0"/>
              <a:t>And so forth</a:t>
            </a:r>
          </a:p>
        </p:txBody>
      </p:sp>
      <p:sp>
        <p:nvSpPr>
          <p:cNvPr id="88" name="Right Arrow 87"/>
          <p:cNvSpPr/>
          <p:nvPr/>
        </p:nvSpPr>
        <p:spPr>
          <a:xfrm>
            <a:off x="3974558" y="5819945"/>
            <a:ext cx="470204" cy="431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/>
          <p:cNvSpPr/>
          <p:nvPr/>
        </p:nvSpPr>
        <p:spPr>
          <a:xfrm flipH="1">
            <a:off x="3341603" y="5827227"/>
            <a:ext cx="546334" cy="431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 flipV="1">
            <a:off x="3359134" y="5632965"/>
            <a:ext cx="1104446" cy="8405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4765117" y="4308015"/>
            <a:ext cx="891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Gary</a:t>
            </a:r>
            <a:r>
              <a:rPr lang="en-US" dirty="0"/>
              <a:t>: </a:t>
            </a:r>
          </a:p>
          <a:p>
            <a:r>
              <a:rPr lang="en-US" sz="800" strike="sngStrike" dirty="0"/>
              <a:t>Where </a:t>
            </a:r>
            <a:r>
              <a:rPr lang="en-US" sz="800" strike="sngStrike" dirty="0" err="1"/>
              <a:t>shou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ld</a:t>
            </a:r>
            <a:r>
              <a:rPr lang="en-US" sz="800" strike="sngStrike" dirty="0"/>
              <a:t> I go, I will put bag on my head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 flipV="1">
            <a:off x="4787141" y="4424430"/>
            <a:ext cx="869005" cy="7205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 flipV="1">
            <a:off x="426526" y="4224970"/>
            <a:ext cx="11368674" cy="25058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826474" y="5179409"/>
            <a:ext cx="31775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FEDEARL VP GERMANY</a:t>
            </a:r>
          </a:p>
          <a:p>
            <a:r>
              <a:rPr lang="en-US" dirty="0"/>
              <a:t>[x] no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4635008" y="5305586"/>
            <a:ext cx="2665465" cy="1392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-67520" y="4123349"/>
            <a:ext cx="494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4715255" y="5429975"/>
            <a:ext cx="13195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Eva </a:t>
            </a:r>
            <a:r>
              <a:rPr lang="en-US" sz="800" strike="sngStrike" dirty="0" err="1"/>
              <a:t>bruan</a:t>
            </a:r>
            <a:r>
              <a:rPr lang="en-US" sz="800" strike="sngStrike" dirty="0"/>
              <a:t>, Daniela </a:t>
            </a:r>
            <a:r>
              <a:rPr lang="en-US" sz="800" strike="sngStrike" dirty="0" err="1"/>
              <a:t>wieland</a:t>
            </a:r>
            <a:endParaRPr lang="en-US" sz="800" strike="sngStrike" dirty="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 flipV="1">
            <a:off x="3775394" y="4745007"/>
            <a:ext cx="3896137" cy="1140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788" y="4809844"/>
            <a:ext cx="3086646" cy="1028901"/>
          </a:xfrm>
          <a:prstGeom prst="rect">
            <a:avLst/>
          </a:prstGeom>
        </p:spPr>
      </p:pic>
      <p:cxnSp>
        <p:nvCxnSpPr>
          <p:cNvPr id="103" name="Straight Connector 102"/>
          <p:cNvCxnSpPr/>
          <p:nvPr/>
        </p:nvCxnSpPr>
        <p:spPr>
          <a:xfrm>
            <a:off x="251791" y="4028661"/>
            <a:ext cx="116751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99251" y="1800484"/>
            <a:ext cx="11527706" cy="21754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B9DD545-4945-46E1-8079-3453E36A43D5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2F585CC-EAC3-48F2-9B84-4060D3BAFDE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4FC56BD-AFAF-4589-AD82-654ED3A3DD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99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730" y="1652124"/>
            <a:ext cx="4211203" cy="210047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6" y="1310747"/>
            <a:ext cx="2561150" cy="31010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46" y="4923182"/>
            <a:ext cx="289685" cy="289685"/>
          </a:xfrm>
          <a:prstGeom prst="rect">
            <a:avLst/>
          </a:prstGeom>
        </p:spPr>
      </p:pic>
      <p:cxnSp>
        <p:nvCxnSpPr>
          <p:cNvPr id="10" name="Straight Connector 9"/>
          <p:cNvCxnSpPr>
            <a:stCxn id="52" idx="2"/>
          </p:cNvCxnSpPr>
          <p:nvPr/>
        </p:nvCxnSpPr>
        <p:spPr>
          <a:xfrm flipV="1">
            <a:off x="1960389" y="4923183"/>
            <a:ext cx="144842" cy="241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815546" y="4923182"/>
            <a:ext cx="289685" cy="2410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40331" y="4933387"/>
            <a:ext cx="224292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HOMICIDE:AMERICA(=HOMCIDE:LUX</a:t>
            </a:r>
            <a:r>
              <a:rPr lang="en-US" sz="900" strike="sngStrike" dirty="0"/>
              <a:t>(</a:t>
            </a:r>
            <a:r>
              <a:rPr lang="en-US" sz="900" strike="sngStrike" dirty="0" err="1"/>
              <a:t>ddr</a:t>
            </a:r>
            <a:r>
              <a:rPr lang="en-US" sz="900" strike="sngStrike" dirty="0"/>
              <a:t>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140331" y="4731026"/>
            <a:ext cx="6629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HOMICIDE:G(=HOMCIDE:LUX;HOMCIDE:IS-A-BELL;HOMCIDE:KYSTAL)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4938" y="4377779"/>
            <a:ext cx="1936487" cy="1075826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898294" y="4411749"/>
            <a:ext cx="712517" cy="10518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5" idx="3"/>
          </p:cNvCxnSpPr>
          <p:nvPr/>
        </p:nvCxnSpPr>
        <p:spPr>
          <a:xfrm flipH="1">
            <a:off x="8254552" y="4915692"/>
            <a:ext cx="5152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000017" y="1617130"/>
            <a:ext cx="4336678" cy="21354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815546" y="5934405"/>
            <a:ext cx="1273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NAVY.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(marlin)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09460" y="5924449"/>
            <a:ext cx="830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CONSTITION Logical 1986/7 IPX 2000,2005 CONSTITON  </a:t>
            </a:r>
            <a:r>
              <a:rPr lang="en-US" sz="800" strike="sngStrike" dirty="0"/>
              <a:t>Atari </a:t>
            </a:r>
            <a:r>
              <a:rPr lang="en-US" dirty="0"/>
              <a:t>2017</a:t>
            </a:r>
            <a:r>
              <a:rPr lang="en-US" sz="800" strike="sngStrike" dirty="0"/>
              <a:t> brain </a:t>
            </a:r>
            <a:r>
              <a:rPr lang="en-US" dirty="0"/>
              <a:t>HOMCIDE:BORIS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redhair</a:t>
            </a:r>
            <a:r>
              <a:rPr lang="en-US" sz="800" strike="sngStrike" dirty="0"/>
              <a:t>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04105" y="5693667"/>
            <a:ext cx="1496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nonPoliceLog</a:t>
            </a:r>
            <a:r>
              <a:rPr lang="en-US" dirty="0"/>
              <a:t>: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815546" y="6018569"/>
            <a:ext cx="9183758" cy="2690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815546" y="5693667"/>
            <a:ext cx="9302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704105" y="1075284"/>
            <a:ext cx="93020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815545" y="5754115"/>
            <a:ext cx="9409045" cy="7889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780446" y="1149951"/>
            <a:ext cx="9409045" cy="44393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D4505FA-DD84-4980-856B-5FF39C46A26F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D478B8C-77F5-4BBA-B612-BBD4AC73E1F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2C6E78-CACD-41EA-A833-2F7FBCF60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811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14" y="4456172"/>
            <a:ext cx="486254" cy="846654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477" y="4039254"/>
            <a:ext cx="1034674" cy="1430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24" y="1734426"/>
            <a:ext cx="2169201" cy="128545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107" y="1734426"/>
            <a:ext cx="2169201" cy="1285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7809" y="1242357"/>
            <a:ext cx="2772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Denise, Stephanie, </a:t>
            </a:r>
            <a:r>
              <a:rPr lang="en-US" strike="sngStrike" dirty="0" err="1"/>
              <a:t>Rebekka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196650" y="1007845"/>
            <a:ext cx="2427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</a:t>
            </a:r>
            <a:r>
              <a:rPr lang="en-US" strike="sngStrike" dirty="0" err="1"/>
              <a:t>.Chantal</a:t>
            </a:r>
            <a:r>
              <a:rPr lang="en-US" strike="sngStrike" dirty="0"/>
              <a:t> and </a:t>
            </a:r>
            <a:r>
              <a:rPr lang="en-US" strike="sngStrike" dirty="0" err="1"/>
              <a:t>Rrebekka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3313552" y="1253846"/>
            <a:ext cx="230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Aaron, Arron, </a:t>
            </a:r>
            <a:r>
              <a:rPr lang="en-US" strike="sngStrike" dirty="0" err="1"/>
              <a:t>Rebbeca</a:t>
            </a:r>
            <a:endParaRPr lang="en-US" strike="sngStrike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287" y="1686896"/>
            <a:ext cx="1401418" cy="140141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031767" y="1255313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Dirk 6c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5618414" y="1853687"/>
            <a:ext cx="2054595" cy="1166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96650" y="1853687"/>
            <a:ext cx="2824846" cy="104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39001" y="1734426"/>
            <a:ext cx="2579413" cy="1353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031767" y="1377177"/>
            <a:ext cx="832279" cy="234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23520" y="2079857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NAMCHANGE</a:t>
            </a:r>
            <a:r>
              <a:rPr lang="en-US" sz="800" strike="sngStrike" dirty="0"/>
              <a:t>( </a:t>
            </a:r>
            <a:r>
              <a:rPr lang="en-US" sz="800" strike="sngStrike" dirty="0" err="1"/>
              <a:t>vanilel</a:t>
            </a:r>
            <a:r>
              <a:rPr lang="en-US" sz="800" strike="sngStrike" dirty="0"/>
              <a:t> free pizza)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313552" y="1181722"/>
            <a:ext cx="15440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Gorbache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koolie</a:t>
            </a:r>
            <a:r>
              <a:rPr lang="en-US" sz="800" dirty="0"/>
              <a:t> IPX </a:t>
            </a:r>
            <a:r>
              <a:rPr lang="en-US" sz="800" strike="sngStrike" dirty="0" err="1"/>
              <a:t>zuckerberg</a:t>
            </a:r>
            <a:r>
              <a:rPr lang="en-US" sz="800" strike="sngStrike" dirty="0"/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67776" y="1088848"/>
            <a:ext cx="9939131" cy="19994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702365" y="1397166"/>
            <a:ext cx="9329531" cy="1344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51322" y="1865176"/>
            <a:ext cx="2295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dirty="0" err="1"/>
              <a:t>nonPoliceQOS.LIFE</a:t>
            </a:r>
            <a:endParaRPr lang="en-US" dirty="0"/>
          </a:p>
        </p:txBody>
      </p:sp>
      <p:sp>
        <p:nvSpPr>
          <p:cNvPr id="36" name="Oval 35"/>
          <p:cNvSpPr/>
          <p:nvPr/>
        </p:nvSpPr>
        <p:spPr>
          <a:xfrm>
            <a:off x="4338175" y="1763439"/>
            <a:ext cx="1171848" cy="12483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3549356" y="2303329"/>
            <a:ext cx="496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MAINSTREET(G.JFK(Mathew, </a:t>
            </a:r>
            <a:r>
              <a:rPr lang="en-US" dirty="0" err="1"/>
              <a:t>r</a:t>
            </a:r>
            <a:r>
              <a:rPr lang="en-US" strike="sngStrike" dirty="0" err="1"/>
              <a:t>ebeca</a:t>
            </a:r>
            <a:r>
              <a:rPr lang="en-US" strike="sngStrike" dirty="0"/>
              <a:t>; </a:t>
            </a:r>
            <a:r>
              <a:rPr lang="en-US" strike="sngStrike" dirty="0" err="1"/>
              <a:t>ghhoe</a:t>
            </a:r>
            <a:r>
              <a:rPr lang="en-US" strike="sngStrike" dirty="0"/>
              <a:t>(</a:t>
            </a:r>
            <a:r>
              <a:rPr lang="en-US" strike="sngStrike" dirty="0" err="1"/>
              <a:t>koolie</a:t>
            </a:r>
            <a:r>
              <a:rPr lang="en-US" dirty="0"/>
              <a:t>)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569" y="1958948"/>
            <a:ext cx="1344682" cy="90299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6298097" y="1456222"/>
            <a:ext cx="3516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HOMCIDE:MAYOR</a:t>
            </a:r>
          </a:p>
          <a:p>
            <a:r>
              <a:rPr lang="en-US" dirty="0"/>
              <a:t>IPX ATOMCLOCI(</a:t>
            </a:r>
            <a:r>
              <a:rPr lang="en-US" dirty="0" err="1"/>
              <a:t>ryan</a:t>
            </a:r>
            <a:r>
              <a:rPr lang="en-US" dirty="0"/>
              <a:t>, </a:t>
            </a:r>
            <a:r>
              <a:rPr lang="en-US" dirty="0" err="1"/>
              <a:t>tim</a:t>
            </a:r>
            <a:r>
              <a:rPr lang="en-US" dirty="0"/>
              <a:t>).!41 §123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8514177" y="1958948"/>
            <a:ext cx="1623736" cy="9018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588" y="1242641"/>
            <a:ext cx="1061986" cy="1235765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10698904" y="2580775"/>
            <a:ext cx="1316461" cy="3984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218135" y="1080124"/>
            <a:ext cx="8159924" cy="19994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 flipV="1">
            <a:off x="8056431" y="1958948"/>
            <a:ext cx="2072180" cy="821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" y="1611689"/>
            <a:ext cx="1655514" cy="4908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57" name="Rectangle 56"/>
          <p:cNvSpPr/>
          <p:nvPr/>
        </p:nvSpPr>
        <p:spPr>
          <a:xfrm>
            <a:off x="-8782" y="2298066"/>
            <a:ext cx="1731109" cy="4908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EZRA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0" y="1050141"/>
            <a:ext cx="10378059" cy="20294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4561783" y="1790169"/>
            <a:ext cx="5816275" cy="49086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PETER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0" y="1058865"/>
            <a:ext cx="12191999" cy="20294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0031" y="3779221"/>
            <a:ext cx="1139992" cy="147007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073" y="3750939"/>
            <a:ext cx="378753" cy="1377286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135" y="3750939"/>
            <a:ext cx="1882346" cy="1248077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>
            <a:off x="4100481" y="3779221"/>
            <a:ext cx="2048528" cy="1349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823520" y="3847082"/>
            <a:ext cx="895332" cy="84453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64" name="Oval 63"/>
          <p:cNvSpPr/>
          <p:nvPr/>
        </p:nvSpPr>
        <p:spPr>
          <a:xfrm>
            <a:off x="5823520" y="4509707"/>
            <a:ext cx="868828" cy="73958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459007" y="3789634"/>
            <a:ext cx="56137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Flea/</a:t>
            </a:r>
            <a:r>
              <a:rPr lang="en-US" sz="800" strike="sngStrike" dirty="0" err="1"/>
              <a:t>floh</a:t>
            </a:r>
            <a:endParaRPr lang="en-US" sz="800" strike="sngStrike" dirty="0"/>
          </a:p>
        </p:txBody>
      </p:sp>
      <p:cxnSp>
        <p:nvCxnSpPr>
          <p:cNvPr id="68" name="Straight Connector 67"/>
          <p:cNvCxnSpPr/>
          <p:nvPr/>
        </p:nvCxnSpPr>
        <p:spPr>
          <a:xfrm>
            <a:off x="1295576" y="3710785"/>
            <a:ext cx="5736773" cy="11369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11293" y="3348413"/>
            <a:ext cx="2066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ATOMBOMB(HAHN)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96651" y="3716742"/>
            <a:ext cx="6933020" cy="17534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623725" y="4453723"/>
            <a:ext cx="1231089" cy="674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3926607" y="4080117"/>
            <a:ext cx="1583416" cy="767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933333" y="3357138"/>
            <a:ext cx="2143025" cy="710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673009" y="4067557"/>
            <a:ext cx="3776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When you  </a:t>
            </a:r>
            <a:r>
              <a:rPr lang="en-US" strike="sngStrike" dirty="0" err="1"/>
              <a:t>you</a:t>
            </a:r>
            <a:r>
              <a:rPr lang="en-US" strike="sngStrike" dirty="0"/>
              <a:t> wan to be Royal or King (prince </a:t>
            </a:r>
            <a:r>
              <a:rPr lang="en-US" strike="sngStrike" dirty="0" err="1"/>
              <a:t>eisenherz</a:t>
            </a:r>
            <a:r>
              <a:rPr lang="en-US" strike="sngStrike" dirty="0"/>
              <a:t>; (</a:t>
            </a:r>
            <a:r>
              <a:rPr lang="en-US" strike="sngStrike" dirty="0" err="1"/>
              <a:t>tnral</a:t>
            </a:r>
            <a:r>
              <a:rPr lang="en-US" strike="sngStrike" dirty="0"/>
              <a:t>) steel heart; when you can just apply for an </a:t>
            </a:r>
            <a:r>
              <a:rPr lang="en-US" strike="sngStrike" dirty="0" err="1"/>
              <a:t>appentiship</a:t>
            </a:r>
            <a:r>
              <a:rPr lang="en-US" strike="sngStrike" dirty="0"/>
              <a:t>)</a:t>
            </a:r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928" y="5087492"/>
            <a:ext cx="310760" cy="232770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 flipV="1">
            <a:off x="5124745" y="4932117"/>
            <a:ext cx="514819" cy="544024"/>
          </a:xfrm>
          <a:prstGeom prst="line">
            <a:avLst/>
          </a:prstGeom>
          <a:ln w="381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382638" y="3722699"/>
            <a:ext cx="4543386" cy="17534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4100481" y="4005078"/>
            <a:ext cx="2197616" cy="927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96650" y="3426477"/>
            <a:ext cx="11729373" cy="20429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196650" y="4174435"/>
            <a:ext cx="3140827" cy="48886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!PETERSSON</a:t>
            </a: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85757" y="4340009"/>
            <a:ext cx="971315" cy="624416"/>
          </a:xfrm>
          <a:prstGeom prst="rect">
            <a:avLst/>
          </a:prstGeom>
        </p:spPr>
      </p:pic>
      <p:cxnSp>
        <p:nvCxnSpPr>
          <p:cNvPr id="92" name="Straight Connector 91"/>
          <p:cNvCxnSpPr/>
          <p:nvPr/>
        </p:nvCxnSpPr>
        <p:spPr>
          <a:xfrm flipV="1">
            <a:off x="3670224" y="4250243"/>
            <a:ext cx="1908295" cy="747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984" y="3592377"/>
            <a:ext cx="2619375" cy="1743075"/>
          </a:xfrm>
          <a:prstGeom prst="rect">
            <a:avLst/>
          </a:prstGeom>
        </p:spPr>
      </p:pic>
      <p:pic>
        <p:nvPicPr>
          <p:cNvPr id="94" name="Picture 9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514" y="4152008"/>
            <a:ext cx="1119097" cy="695705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9209910" y="3903734"/>
            <a:ext cx="1034020" cy="975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7594" y="3984370"/>
            <a:ext cx="1429089" cy="927115"/>
          </a:xfrm>
          <a:prstGeom prst="rect">
            <a:avLst/>
          </a:prstGeom>
        </p:spPr>
      </p:pic>
      <p:cxnSp>
        <p:nvCxnSpPr>
          <p:cNvPr id="98" name="Straight Connector 97"/>
          <p:cNvCxnSpPr/>
          <p:nvPr/>
        </p:nvCxnSpPr>
        <p:spPr>
          <a:xfrm flipV="1">
            <a:off x="10548097" y="3897356"/>
            <a:ext cx="1034020" cy="9757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094592" y="3937517"/>
            <a:ext cx="1034020" cy="97576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3591792" y="3458357"/>
            <a:ext cx="151035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PETER:PETER</a:t>
            </a:r>
          </a:p>
          <a:p>
            <a:r>
              <a:rPr lang="en-US" sz="800" dirty="0"/>
              <a:t>KING &amp; DUCHES, PRICE WORMS</a:t>
            </a:r>
          </a:p>
          <a:p>
            <a:r>
              <a:rPr lang="en-US" sz="800" strike="sngStrike" dirty="0" err="1"/>
              <a:t>Assuedm</a:t>
            </a:r>
            <a:r>
              <a:rPr lang="en-US" sz="800" strike="sngStrike" dirty="0"/>
              <a:t>: KING FLY(</a:t>
            </a:r>
            <a:r>
              <a:rPr lang="en-US" sz="800" strike="sngStrike" dirty="0" err="1"/>
              <a:t>Floh</a:t>
            </a:r>
            <a:r>
              <a:rPr lang="en-US" sz="800" strike="sngStrike" dirty="0"/>
              <a:t>)</a:t>
            </a:r>
          </a:p>
          <a:p>
            <a:r>
              <a:rPr lang="en-US" dirty="0"/>
              <a:t>PETER:PETER</a:t>
            </a: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0873" y="4327746"/>
            <a:ext cx="977812" cy="628593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556648" y="3433239"/>
            <a:ext cx="2204354" cy="20429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529330" y="3384535"/>
            <a:ext cx="3286243" cy="20429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818770" y="3403948"/>
            <a:ext cx="2678920" cy="20429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6659" y="3369278"/>
            <a:ext cx="11908706" cy="21060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A2504C6-606C-46BF-8071-75A3BF8EAB93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7127B84-9C5F-474F-8A65-A0C2E9746E00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223F77F-F16B-4CD9-9919-CDD35D486A8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92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2290930">
            <a:off x="1206971" y="1940262"/>
            <a:ext cx="1233204" cy="213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1311965" y="2001078"/>
            <a:ext cx="662609" cy="33793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11965" y="4320208"/>
            <a:ext cx="2451653" cy="1715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882887" y="4320208"/>
            <a:ext cx="8309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82887" y="1020417"/>
            <a:ext cx="0" cy="3299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5" name="Frame 14"/>
          <p:cNvSpPr/>
          <p:nvPr/>
        </p:nvSpPr>
        <p:spPr>
          <a:xfrm rot="2236428">
            <a:off x="920697" y="1594152"/>
            <a:ext cx="1506431" cy="1336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550504" y="1603513"/>
            <a:ext cx="265044" cy="1470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07166" y="2262433"/>
            <a:ext cx="1577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417983" y="1737718"/>
            <a:ext cx="875180" cy="6361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2765" y="3604591"/>
            <a:ext cx="10257183" cy="249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2765" y="3557789"/>
            <a:ext cx="10257183" cy="14761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882887" y="2511644"/>
            <a:ext cx="8309113" cy="738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068510" y="1487835"/>
            <a:ext cx="1630018" cy="929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351" y="1077689"/>
            <a:ext cx="356566" cy="35656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466" y="1073406"/>
            <a:ext cx="306218" cy="3562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16" y="1075022"/>
            <a:ext cx="679603" cy="27184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6963309" y="1126872"/>
            <a:ext cx="2326465" cy="237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271465" y="1021404"/>
            <a:ext cx="1740013" cy="5084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Can 37"/>
          <p:cNvSpPr/>
          <p:nvPr/>
        </p:nvSpPr>
        <p:spPr>
          <a:xfrm>
            <a:off x="4871566" y="962047"/>
            <a:ext cx="1119100" cy="98066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951" y="875408"/>
            <a:ext cx="1031606" cy="247859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5931380" y="866269"/>
            <a:ext cx="1283053" cy="2487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05" y="2262433"/>
            <a:ext cx="120851" cy="14060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>
            <a:off x="10192132" y="2204239"/>
            <a:ext cx="714407" cy="169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068511" y="1438532"/>
            <a:ext cx="1687050" cy="10263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049499" y="875248"/>
            <a:ext cx="1064788" cy="24787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5732" y="875248"/>
            <a:ext cx="12156268" cy="59827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12" y="2572555"/>
            <a:ext cx="2575775" cy="171289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84" y="2593921"/>
            <a:ext cx="2609850" cy="1752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758" y="2511644"/>
            <a:ext cx="1390874" cy="181813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035581" y="4427905"/>
            <a:ext cx="545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 </a:t>
            </a:r>
            <a:r>
              <a:rPr lang="en-US" strike="sngStrike" dirty="0"/>
              <a:t>(</a:t>
            </a:r>
            <a:r>
              <a:rPr lang="en-US" dirty="0"/>
              <a:t>UNIVERISTY;</a:t>
            </a:r>
            <a:r>
              <a:rPr lang="en-US" strike="sngStrike" dirty="0"/>
              <a:t> </a:t>
            </a:r>
            <a:r>
              <a:rPr lang="en-US" strike="sngStrike" dirty="0" err="1"/>
              <a:t>prisma</a:t>
            </a:r>
            <a:r>
              <a:rPr lang="en-US" strike="sngStrike" dirty="0"/>
              <a:t>; bar prions sync).</a:t>
            </a:r>
            <a:r>
              <a:rPr lang="en-US" dirty="0"/>
              <a:t>KING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31203" y="2030501"/>
            <a:ext cx="114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“Counter”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2765" y="881873"/>
            <a:ext cx="12191999" cy="59695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824326A-DCD8-405E-8448-EB48594090D1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BCE037C-6F38-4CF2-885E-76678EB0114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089D507-06B9-48CC-9931-E2FF8025A1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506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941" y="1798984"/>
            <a:ext cx="2582310" cy="25823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41" y="1799748"/>
            <a:ext cx="4164079" cy="25815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9" y="5533145"/>
            <a:ext cx="527808" cy="597849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6811618" y="5420140"/>
            <a:ext cx="1192696" cy="710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877880" y="5533145"/>
            <a:ext cx="808382" cy="609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595" y="5578962"/>
            <a:ext cx="593491" cy="50621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7524957" y="5533145"/>
            <a:ext cx="1540095" cy="597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842456" y="5521116"/>
            <a:ext cx="808382" cy="6098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1090" y="5141844"/>
            <a:ext cx="263339" cy="3347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9770" y="4939102"/>
            <a:ext cx="807139" cy="525511"/>
          </a:xfrm>
          <a:prstGeom prst="rect">
            <a:avLst/>
          </a:prstGeom>
        </p:spPr>
      </p:pic>
      <p:cxnSp>
        <p:nvCxnSpPr>
          <p:cNvPr id="20" name="Straight Connector 19"/>
          <p:cNvCxnSpPr>
            <a:endCxn id="18" idx="1"/>
          </p:cNvCxnSpPr>
          <p:nvPr/>
        </p:nvCxnSpPr>
        <p:spPr>
          <a:xfrm flipV="1">
            <a:off x="7129670" y="5201858"/>
            <a:ext cx="630100" cy="262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7" idx="3"/>
          </p:cNvCxnSpPr>
          <p:nvPr/>
        </p:nvCxnSpPr>
        <p:spPr>
          <a:xfrm flipV="1">
            <a:off x="7554429" y="5129815"/>
            <a:ext cx="1284772" cy="17942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296" y="4822553"/>
            <a:ext cx="394459" cy="592766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6962191" y="4893283"/>
            <a:ext cx="1810059" cy="571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997148" y="4798233"/>
            <a:ext cx="1653689" cy="7108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67" y="4718824"/>
            <a:ext cx="672134" cy="508008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6586331" y="4718824"/>
            <a:ext cx="1099931" cy="460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318" y="4718149"/>
            <a:ext cx="371758" cy="371758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>
            <a:off x="6586331" y="4718149"/>
            <a:ext cx="2064506" cy="591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965207" y="4890365"/>
            <a:ext cx="1878352" cy="6747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567741" y="4893283"/>
            <a:ext cx="2421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WWI.CPVA.NEWSPAPER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863" y="4604121"/>
            <a:ext cx="1480499" cy="114965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713667" y="4670698"/>
            <a:ext cx="1776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MAINSTREET(SV)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764586" y="4546707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Gheoho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dell.quest</a:t>
            </a:r>
            <a:r>
              <a:rPr lang="en-US" sz="800" strike="sngStrike" dirty="0"/>
              <a:t>)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676941" y="4521342"/>
            <a:ext cx="7192609" cy="16078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0" y="870364"/>
            <a:ext cx="12192000" cy="59876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9F52D4-1F4D-498A-8F08-8BAB198E0FDC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2553DD5-7B81-48CF-A6AC-6E4825614DC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E0AFBEF-3352-4C95-81E4-633D78D006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29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F93ADB-7585-4C27-B742-02F761B5C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2" y="1696473"/>
            <a:ext cx="1553028" cy="18906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8D20A-3D51-4DCD-9904-D9D4185F2254}"/>
              </a:ext>
            </a:extLst>
          </p:cNvPr>
          <p:cNvSpPr/>
          <p:nvPr/>
        </p:nvSpPr>
        <p:spPr>
          <a:xfrm>
            <a:off x="0" y="990398"/>
            <a:ext cx="3433308" cy="53621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FBI:INT:TERRORISM:G:USD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A15B3F-C2D6-4855-917A-5B2F179E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001" y="1381707"/>
            <a:ext cx="2896944" cy="17725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7C8242-D612-4D01-9740-6C0583E3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696" y="1381707"/>
            <a:ext cx="2896944" cy="16174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9257F7-3CCF-41C0-94A8-4B365B5112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275" y="5109667"/>
            <a:ext cx="1127805" cy="58011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7F5A32-F535-4178-A07E-921B1E66E3E1}"/>
              </a:ext>
            </a:extLst>
          </p:cNvPr>
          <p:cNvCxnSpPr>
            <a:stCxn id="16" idx="1"/>
          </p:cNvCxnSpPr>
          <p:nvPr/>
        </p:nvCxnSpPr>
        <p:spPr>
          <a:xfrm flipV="1">
            <a:off x="6356275" y="5238708"/>
            <a:ext cx="1127805" cy="1610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8A86E0A9-2DAF-4450-91FD-C66728AAEE3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893" y="5693501"/>
            <a:ext cx="756783" cy="30271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41CA87-D4BF-4517-B6C1-AE1A7E8B0884}"/>
              </a:ext>
            </a:extLst>
          </p:cNvPr>
          <p:cNvCxnSpPr/>
          <p:nvPr/>
        </p:nvCxnSpPr>
        <p:spPr>
          <a:xfrm flipV="1">
            <a:off x="3855871" y="5720443"/>
            <a:ext cx="900567" cy="451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AE9198EF-4090-4CF9-8FE3-72C235741A29}"/>
              </a:ext>
            </a:extLst>
          </p:cNvPr>
          <p:cNvSpPr/>
          <p:nvPr/>
        </p:nvSpPr>
        <p:spPr>
          <a:xfrm>
            <a:off x="6301459" y="5109666"/>
            <a:ext cx="1127805" cy="580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551E9AA-0F18-47C0-94A0-CCFFC095EEF5}"/>
              </a:ext>
            </a:extLst>
          </p:cNvPr>
          <p:cNvSpPr/>
          <p:nvPr/>
        </p:nvSpPr>
        <p:spPr>
          <a:xfrm>
            <a:off x="4118644" y="5554798"/>
            <a:ext cx="1127805" cy="580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C14444-7221-4253-8031-5F148A214C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147" y="4620537"/>
            <a:ext cx="581058" cy="58105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614992A-50F6-4CF5-9CD9-693001EB8092}"/>
              </a:ext>
            </a:extLst>
          </p:cNvPr>
          <p:cNvSpPr/>
          <p:nvPr/>
        </p:nvSpPr>
        <p:spPr>
          <a:xfrm>
            <a:off x="4045673" y="4613371"/>
            <a:ext cx="1127805" cy="580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373B92-1186-47E5-923B-76ED60C73D1B}"/>
              </a:ext>
            </a:extLst>
          </p:cNvPr>
          <p:cNvCxnSpPr/>
          <p:nvPr/>
        </p:nvCxnSpPr>
        <p:spPr>
          <a:xfrm flipV="1">
            <a:off x="3891149" y="4685056"/>
            <a:ext cx="900567" cy="451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8231664-C3E5-4AFC-A2F9-4DF6E03A5366}"/>
              </a:ext>
            </a:extLst>
          </p:cNvPr>
          <p:cNvCxnSpPr>
            <a:cxnSpLocks/>
          </p:cNvCxnSpPr>
          <p:nvPr/>
        </p:nvCxnSpPr>
        <p:spPr>
          <a:xfrm flipV="1">
            <a:off x="6421218" y="5202104"/>
            <a:ext cx="900567" cy="451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764E0E9-FAC8-40A8-9D2D-617AFE967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63364" y="4492447"/>
            <a:ext cx="787715" cy="82196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435919E-D261-42DE-A806-E2B216DBC8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965" y="4355637"/>
            <a:ext cx="908518" cy="110991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2904CC5-4DFA-4597-B362-BC29BB52176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0923" y="3138911"/>
            <a:ext cx="2796730" cy="158751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442000" y="3131992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8897989" y="3437361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744766-E022-4ABE-AA14-3498E8C440C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115" y="3612563"/>
            <a:ext cx="259944" cy="51825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B3C6F905-62F4-4DB2-9DD5-091D3E9A174D}"/>
              </a:ext>
            </a:extLst>
          </p:cNvPr>
          <p:cNvSpPr/>
          <p:nvPr/>
        </p:nvSpPr>
        <p:spPr>
          <a:xfrm>
            <a:off x="6502378" y="3579386"/>
            <a:ext cx="1835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studio 54 cowboy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821AB80-823D-4CF7-B308-55BE8A74FC7C}"/>
              </a:ext>
            </a:extLst>
          </p:cNvPr>
          <p:cNvCxnSpPr/>
          <p:nvPr/>
        </p:nvCxnSpPr>
        <p:spPr>
          <a:xfrm flipV="1">
            <a:off x="5950835" y="3689258"/>
            <a:ext cx="2554514" cy="147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8714434-FD85-4E19-977A-BCBAAC0B0357}"/>
              </a:ext>
            </a:extLst>
          </p:cNvPr>
          <p:cNvSpPr txBox="1"/>
          <p:nvPr/>
        </p:nvSpPr>
        <p:spPr>
          <a:xfrm>
            <a:off x="5237009" y="3458374"/>
            <a:ext cx="1600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VIRGINA</a:t>
            </a:r>
            <a:r>
              <a:rPr lang="en-US" sz="800" b="1" strike="sngStrike" dirty="0" err="1"/>
              <a:t>.marx</a:t>
            </a:r>
            <a:r>
              <a:rPr lang="en-US" sz="800" b="1" strike="sngStrike" dirty="0"/>
              <a:t>(</a:t>
            </a:r>
            <a:r>
              <a:rPr lang="en-US" sz="800" b="1" strike="sngStrike" dirty="0" err="1"/>
              <a:t>ibm</a:t>
            </a:r>
            <a:r>
              <a:rPr lang="en-US" sz="800" b="1" strike="sngStrike" dirty="0"/>
              <a:t>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73A692D-D879-446E-862D-D90BD3C1897D}"/>
              </a:ext>
            </a:extLst>
          </p:cNvPr>
          <p:cNvSpPr/>
          <p:nvPr/>
        </p:nvSpPr>
        <p:spPr>
          <a:xfrm>
            <a:off x="6227048" y="3561407"/>
            <a:ext cx="2110897" cy="6504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2C22656-B44E-4305-BF95-70CC86E6AEDD}"/>
              </a:ext>
            </a:extLst>
          </p:cNvPr>
          <p:cNvSpPr txBox="1"/>
          <p:nvPr/>
        </p:nvSpPr>
        <p:spPr>
          <a:xfrm>
            <a:off x="5434026" y="3707981"/>
            <a:ext cx="6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WAR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F3EB95F-29A6-4AA1-9A33-C864DCB83B21}"/>
              </a:ext>
            </a:extLst>
          </p:cNvPr>
          <p:cNvSpPr/>
          <p:nvPr/>
        </p:nvSpPr>
        <p:spPr>
          <a:xfrm>
            <a:off x="5279008" y="3539300"/>
            <a:ext cx="948040" cy="6669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9028670-4DE9-41A3-9B67-DCA38FFD0F02}"/>
              </a:ext>
            </a:extLst>
          </p:cNvPr>
          <p:cNvSpPr txBox="1"/>
          <p:nvPr/>
        </p:nvSpPr>
        <p:spPr>
          <a:xfrm>
            <a:off x="5125692" y="347371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9914365" y="3480632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9758180" y="3855954"/>
            <a:ext cx="621855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92AA18D-6515-45CC-9AB5-7792346495D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9288" y="5112765"/>
            <a:ext cx="448352" cy="44835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E9FC15-FFAC-472F-8C60-B10794C1FA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781" y="5109666"/>
            <a:ext cx="985709" cy="50702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FFB9D78-ACD6-46DE-8112-F61690052D3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159" y="5127026"/>
            <a:ext cx="361197" cy="369332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088FAB2-0670-43EC-93E2-23765D7798E5}"/>
              </a:ext>
            </a:extLst>
          </p:cNvPr>
          <p:cNvCxnSpPr>
            <a:cxnSpLocks/>
          </p:cNvCxnSpPr>
          <p:nvPr/>
        </p:nvCxnSpPr>
        <p:spPr>
          <a:xfrm flipV="1">
            <a:off x="8540923" y="5311692"/>
            <a:ext cx="2620563" cy="15386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86EA3C58-9774-4EC9-BFE8-8F4F00A8335A}"/>
              </a:ext>
            </a:extLst>
          </p:cNvPr>
          <p:cNvSpPr/>
          <p:nvPr/>
        </p:nvSpPr>
        <p:spPr>
          <a:xfrm>
            <a:off x="8760277" y="5101749"/>
            <a:ext cx="2130079" cy="580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4CAEAB9-DD8D-4F3D-B7DD-D57753BD43E9}"/>
              </a:ext>
            </a:extLst>
          </p:cNvPr>
          <p:cNvCxnSpPr/>
          <p:nvPr/>
        </p:nvCxnSpPr>
        <p:spPr>
          <a:xfrm flipH="1" flipV="1">
            <a:off x="4791716" y="1262743"/>
            <a:ext cx="333976" cy="5413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D9BB6DEB-76A9-46B8-B29A-78EFD986F9B6}"/>
              </a:ext>
            </a:extLst>
          </p:cNvPr>
          <p:cNvSpPr txBox="1"/>
          <p:nvPr/>
        </p:nvSpPr>
        <p:spPr>
          <a:xfrm>
            <a:off x="4475027" y="65564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1776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068EC37-6C25-4D0A-BD08-2674296E15D3}"/>
              </a:ext>
            </a:extLst>
          </p:cNvPr>
          <p:cNvSpPr txBox="1"/>
          <p:nvPr/>
        </p:nvSpPr>
        <p:spPr>
          <a:xfrm>
            <a:off x="4528442" y="61565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7E572F5-F772-4A5A-AAC1-0D350A5A5E03}"/>
              </a:ext>
            </a:extLst>
          </p:cNvPr>
          <p:cNvSpPr txBox="1"/>
          <p:nvPr/>
        </p:nvSpPr>
        <p:spPr>
          <a:xfrm>
            <a:off x="4248103" y="51475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8DAE91-78F3-494A-A118-B87CF6913F95}"/>
              </a:ext>
            </a:extLst>
          </p:cNvPr>
          <p:cNvSpPr txBox="1"/>
          <p:nvPr/>
        </p:nvSpPr>
        <p:spPr>
          <a:xfrm>
            <a:off x="4155051" y="405096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EE54A9E-C0AE-4A05-B768-BE628E8DC575}"/>
              </a:ext>
            </a:extLst>
          </p:cNvPr>
          <p:cNvSpPr txBox="1"/>
          <p:nvPr/>
        </p:nvSpPr>
        <p:spPr>
          <a:xfrm>
            <a:off x="4016159" y="336145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5D24997-4A86-410F-B600-C3ADE5937CBA}"/>
              </a:ext>
            </a:extLst>
          </p:cNvPr>
          <p:cNvSpPr txBox="1"/>
          <p:nvPr/>
        </p:nvSpPr>
        <p:spPr>
          <a:xfrm>
            <a:off x="4057217" y="277431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2020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18E72D84-4190-4E56-842B-26602C190BC3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541" y="1188309"/>
            <a:ext cx="927468" cy="521119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02136279-B073-44CE-A3D7-B2340AAB1190}"/>
              </a:ext>
            </a:extLst>
          </p:cNvPr>
          <p:cNvSpPr txBox="1"/>
          <p:nvPr/>
        </p:nvSpPr>
        <p:spPr>
          <a:xfrm>
            <a:off x="4155051" y="16305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2100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7FAF438-26ED-4115-83E3-7FA8011813CC}"/>
              </a:ext>
            </a:extLst>
          </p:cNvPr>
          <p:cNvSpPr txBox="1"/>
          <p:nvPr/>
        </p:nvSpPr>
        <p:spPr>
          <a:xfrm>
            <a:off x="11518230" y="64919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90A9DD9-B4C9-42B8-AE27-C6A12A59D147}"/>
              </a:ext>
            </a:extLst>
          </p:cNvPr>
          <p:cNvSpPr/>
          <p:nvPr/>
        </p:nvSpPr>
        <p:spPr>
          <a:xfrm>
            <a:off x="4184612" y="213749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2030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AE742FF-5C0C-4BFE-A4AD-A65CB223860A}"/>
              </a:ext>
            </a:extLst>
          </p:cNvPr>
          <p:cNvSpPr txBox="1"/>
          <p:nvPr/>
        </p:nvSpPr>
        <p:spPr>
          <a:xfrm>
            <a:off x="4344297" y="188613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6A14F35-8590-4798-BD82-A2E1F2C4ADFB}"/>
              </a:ext>
            </a:extLst>
          </p:cNvPr>
          <p:cNvSpPr txBox="1"/>
          <p:nvPr/>
        </p:nvSpPr>
        <p:spPr>
          <a:xfrm>
            <a:off x="4936137" y="922755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“Negotiable”</a:t>
            </a: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A029BAA9-0705-4F1C-ABE6-08259F20BC4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768" y="794469"/>
            <a:ext cx="352425" cy="5334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E4C6E56-F8C0-4601-A592-E04E04CC45F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40" y="902512"/>
            <a:ext cx="1027595" cy="438922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251BC8F1-0A4F-4B9A-8FF7-8D09FE50F969}"/>
              </a:ext>
            </a:extLst>
          </p:cNvPr>
          <p:cNvCxnSpPr/>
          <p:nvPr/>
        </p:nvCxnSpPr>
        <p:spPr>
          <a:xfrm>
            <a:off x="4936137" y="1277315"/>
            <a:ext cx="6335503" cy="25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2C0D464D-315E-43A0-A9F1-4015F2DBF10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5729" y="782493"/>
            <a:ext cx="828223" cy="690789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608A370C-1B9F-49CA-827C-7418BC8CDF5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912" y="927281"/>
            <a:ext cx="639905" cy="398814"/>
          </a:xfrm>
          <a:prstGeom prst="rect">
            <a:avLst/>
          </a:prstGeom>
        </p:spPr>
      </p:pic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59F6B315-0F22-4F70-A948-10A7013C5D3C}"/>
              </a:ext>
            </a:extLst>
          </p:cNvPr>
          <p:cNvCxnSpPr/>
          <p:nvPr/>
        </p:nvCxnSpPr>
        <p:spPr>
          <a:xfrm flipV="1">
            <a:off x="4750990" y="796493"/>
            <a:ext cx="892656" cy="5981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AA15B826-927B-48CE-AE1A-05DB9A725FF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22250" y="827072"/>
            <a:ext cx="937126" cy="434953"/>
          </a:xfrm>
          <a:prstGeom prst="rect">
            <a:avLst/>
          </a:prstGeom>
        </p:spPr>
      </p:pic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3AD2E691-574D-4847-8E1A-CC0BF58B12C3}"/>
              </a:ext>
            </a:extLst>
          </p:cNvPr>
          <p:cNvCxnSpPr/>
          <p:nvPr/>
        </p:nvCxnSpPr>
        <p:spPr>
          <a:xfrm flipV="1">
            <a:off x="5719124" y="969610"/>
            <a:ext cx="1117375" cy="164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EEAA382A-5AD3-4AE1-AE3F-8B2EB865B1D9}"/>
              </a:ext>
            </a:extLst>
          </p:cNvPr>
          <p:cNvSpPr/>
          <p:nvPr/>
        </p:nvSpPr>
        <p:spPr>
          <a:xfrm>
            <a:off x="5077467" y="797480"/>
            <a:ext cx="1918397" cy="4046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CF0DFB99-643E-40FD-8E09-5ACC05040FD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81" y="5519238"/>
            <a:ext cx="1667903" cy="1109914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AF06E7D5-645C-4D6D-BD7B-41C4ACABFDA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262" y="5526555"/>
            <a:ext cx="1804871" cy="120106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E2B4B8F2-75DB-4BBE-ABD7-24CC0CCEACB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343" y="6253249"/>
            <a:ext cx="425898" cy="640011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ACB8FD6-BC01-45B6-90A1-2B9ECC9E029C}"/>
              </a:ext>
            </a:extLst>
          </p:cNvPr>
          <p:cNvCxnSpPr>
            <a:endCxn id="69" idx="1"/>
          </p:cNvCxnSpPr>
          <p:nvPr/>
        </p:nvCxnSpPr>
        <p:spPr>
          <a:xfrm flipV="1">
            <a:off x="3715989" y="6341179"/>
            <a:ext cx="812453" cy="3353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649E32E-9021-42FF-93D5-2EE1685DAF18}"/>
              </a:ext>
            </a:extLst>
          </p:cNvPr>
          <p:cNvSpPr/>
          <p:nvPr/>
        </p:nvSpPr>
        <p:spPr>
          <a:xfrm>
            <a:off x="3385290" y="6379756"/>
            <a:ext cx="1127805" cy="580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050389BD-5C15-4423-971C-1F9DDD140683}"/>
              </a:ext>
            </a:extLst>
          </p:cNvPr>
          <p:cNvCxnSpPr>
            <a:stCxn id="24" idx="3"/>
          </p:cNvCxnSpPr>
          <p:nvPr/>
        </p:nvCxnSpPr>
        <p:spPr>
          <a:xfrm flipV="1">
            <a:off x="5246449" y="5442546"/>
            <a:ext cx="849551" cy="4023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ABEB74DC-BE51-4827-AB11-2D9B471BB6E8}"/>
              </a:ext>
            </a:extLst>
          </p:cNvPr>
          <p:cNvCxnSpPr/>
          <p:nvPr/>
        </p:nvCxnSpPr>
        <p:spPr>
          <a:xfrm flipH="1" flipV="1">
            <a:off x="5387968" y="4866021"/>
            <a:ext cx="569721" cy="306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12FC75C7-AAE2-4BF5-BFCF-62A81113EC7C}"/>
              </a:ext>
            </a:extLst>
          </p:cNvPr>
          <p:cNvCxnSpPr/>
          <p:nvPr/>
        </p:nvCxnSpPr>
        <p:spPr>
          <a:xfrm flipV="1">
            <a:off x="5476501" y="4489311"/>
            <a:ext cx="646228" cy="195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A573A0D4-2C30-4693-9EF9-710779F0E54C}"/>
              </a:ext>
            </a:extLst>
          </p:cNvPr>
          <p:cNvCxnSpPr/>
          <p:nvPr/>
        </p:nvCxnSpPr>
        <p:spPr>
          <a:xfrm flipH="1" flipV="1">
            <a:off x="5125692" y="4322878"/>
            <a:ext cx="831997" cy="97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79B9AC9-B92D-41FD-BC0A-A8F632872A52}"/>
              </a:ext>
            </a:extLst>
          </p:cNvPr>
          <p:cNvSpPr txBox="1"/>
          <p:nvPr/>
        </p:nvSpPr>
        <p:spPr>
          <a:xfrm>
            <a:off x="1060348" y="3756975"/>
            <a:ext cx="1664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VRIGINAI.MARY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301433BF-6D2B-48B9-A18B-E155873274A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88" y="3438734"/>
            <a:ext cx="876300" cy="87630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C2A38422-CF17-4A5C-B9FE-6E775802C19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285" y="3792915"/>
            <a:ext cx="562984" cy="562984"/>
          </a:xfrm>
          <a:prstGeom prst="rect">
            <a:avLst/>
          </a:prstGeom>
        </p:spPr>
      </p:pic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907A16F9-E6C4-4A46-B145-974BE31C5F8C}"/>
              </a:ext>
            </a:extLst>
          </p:cNvPr>
          <p:cNvCxnSpPr/>
          <p:nvPr/>
        </p:nvCxnSpPr>
        <p:spPr>
          <a:xfrm>
            <a:off x="3817901" y="3557644"/>
            <a:ext cx="333048" cy="107005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EC3FA766-26A1-4352-B667-306760531FCF}"/>
              </a:ext>
            </a:extLst>
          </p:cNvPr>
          <p:cNvSpPr txBox="1"/>
          <p:nvPr/>
        </p:nvSpPr>
        <p:spPr>
          <a:xfrm>
            <a:off x="6750193" y="6466577"/>
            <a:ext cx="31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 7:42 0.1 volume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0EA57B7E-AAF2-4363-9C49-C9D56A3D24DC}"/>
              </a:ext>
            </a:extLst>
          </p:cNvPr>
          <p:cNvSpPr txBox="1"/>
          <p:nvPr/>
        </p:nvSpPr>
        <p:spPr>
          <a:xfrm>
            <a:off x="3269645" y="6506520"/>
            <a:ext cx="1429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“Negotiable”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DFA8E652-F791-4D7F-9EC9-F300142DD003}"/>
              </a:ext>
            </a:extLst>
          </p:cNvPr>
          <p:cNvSpPr txBox="1"/>
          <p:nvPr/>
        </p:nvSpPr>
        <p:spPr>
          <a:xfrm>
            <a:off x="3262575" y="637470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MKL(</a:t>
            </a:r>
            <a:r>
              <a:rPr lang="en-US" sz="800" strike="sngStrike" dirty="0"/>
              <a:t>backup)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D9C8E08-6986-4B6F-8E68-7D510ECCEF70}"/>
              </a:ext>
            </a:extLst>
          </p:cNvPr>
          <p:cNvCxnSpPr>
            <a:cxnSpLocks/>
          </p:cNvCxnSpPr>
          <p:nvPr/>
        </p:nvCxnSpPr>
        <p:spPr>
          <a:xfrm flipV="1">
            <a:off x="4995954" y="3828840"/>
            <a:ext cx="803592" cy="390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38E0909F-DCC1-41A8-AE61-DA04A236B490}"/>
              </a:ext>
            </a:extLst>
          </p:cNvPr>
          <p:cNvCxnSpPr>
            <a:cxnSpLocks/>
          </p:cNvCxnSpPr>
          <p:nvPr/>
        </p:nvCxnSpPr>
        <p:spPr>
          <a:xfrm flipH="1" flipV="1">
            <a:off x="4961110" y="3632818"/>
            <a:ext cx="989725" cy="259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CDD1B20B-5827-4D89-A525-40E8ED7E49B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38930" y="4570481"/>
            <a:ext cx="404141" cy="331522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37889FD4-34D1-47D4-A74B-840AA387ED0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725433" y="5144771"/>
            <a:ext cx="404141" cy="331522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FF92B9F5-4572-4CEC-AC3C-15D86DA561F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255558" y="5658364"/>
            <a:ext cx="404141" cy="331522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F81D641D-6F97-4501-9F31-D56377C0CDA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888943" y="4257094"/>
            <a:ext cx="404141" cy="331522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94C3A87-0E26-418A-802E-351508F1895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161000" y="3953702"/>
            <a:ext cx="404141" cy="331522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714F6152-A8D0-4F53-909E-404610C7AC5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14366" y="3168677"/>
            <a:ext cx="404141" cy="331522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D215A80-B4DF-4374-848F-5D2676C9FFA4}"/>
              </a:ext>
            </a:extLst>
          </p:cNvPr>
          <p:cNvSpPr txBox="1"/>
          <p:nvPr/>
        </p:nvSpPr>
        <p:spPr>
          <a:xfrm>
            <a:off x="6445342" y="4441896"/>
            <a:ext cx="989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PREA,!§187;&amp;CPVA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FC650C5-C6A1-49F9-95AB-6805BAB10DB4}"/>
              </a:ext>
            </a:extLst>
          </p:cNvPr>
          <p:cNvSpPr txBox="1"/>
          <p:nvPr/>
        </p:nvSpPr>
        <p:spPr>
          <a:xfrm>
            <a:off x="5712203" y="4970493"/>
            <a:ext cx="989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PREA,!§187;&amp;CPVA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3DCB1B-AE9A-46F6-941D-3C68578D55E6}"/>
              </a:ext>
            </a:extLst>
          </p:cNvPr>
          <p:cNvSpPr txBox="1"/>
          <p:nvPr/>
        </p:nvSpPr>
        <p:spPr>
          <a:xfrm>
            <a:off x="5039129" y="3104472"/>
            <a:ext cx="9893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PREA,!§187;&amp;CPVA</a:t>
            </a: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EC774EF-2FC6-4BBF-AA91-57CB9117FC1B}"/>
              </a:ext>
            </a:extLst>
          </p:cNvPr>
          <p:cNvCxnSpPr>
            <a:cxnSpLocks/>
          </p:cNvCxnSpPr>
          <p:nvPr/>
        </p:nvCxnSpPr>
        <p:spPr>
          <a:xfrm flipV="1">
            <a:off x="4877904" y="2743162"/>
            <a:ext cx="439160" cy="3641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CFE2945D-0528-4983-9D49-F057B60E192C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053487" y="2407019"/>
            <a:ext cx="404141" cy="331522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 flipV="1">
            <a:off x="6227048" y="1709428"/>
            <a:ext cx="1257032" cy="1192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897989" y="1709428"/>
            <a:ext cx="1992367" cy="9145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FBI:INT:TERRORISM:USD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073CFD4-1292-41B7-8C82-0F551FC66ADA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4547FB72-F1EB-401E-88C7-72A93E8C2974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1B9F5FA0-D253-4910-8970-AEBE2098473A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156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 rot="2290930">
            <a:off x="1206971" y="1940262"/>
            <a:ext cx="1233204" cy="21300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1311965" y="2001078"/>
            <a:ext cx="662609" cy="337930"/>
          </a:xfrm>
          <a:prstGeom prst="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311965" y="4320208"/>
            <a:ext cx="2451653" cy="17153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882887" y="4320208"/>
            <a:ext cx="83091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882887" y="1020417"/>
            <a:ext cx="0" cy="32997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5" name="Frame 14"/>
          <p:cNvSpPr/>
          <p:nvPr/>
        </p:nvSpPr>
        <p:spPr>
          <a:xfrm rot="2236428">
            <a:off x="920697" y="1594152"/>
            <a:ext cx="1506431" cy="1336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550504" y="1603513"/>
            <a:ext cx="265044" cy="14709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07166" y="2262433"/>
            <a:ext cx="1577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417983" y="1737718"/>
            <a:ext cx="875180" cy="636168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92765" y="3604591"/>
            <a:ext cx="10257183" cy="24914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2765" y="3557789"/>
            <a:ext cx="10257183" cy="14761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882887" y="2511644"/>
            <a:ext cx="8309113" cy="7387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068510" y="1487835"/>
            <a:ext cx="1630018" cy="9297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351" y="1077689"/>
            <a:ext cx="356566" cy="356566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466" y="1073406"/>
            <a:ext cx="306218" cy="35627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716" y="1075022"/>
            <a:ext cx="679603" cy="271841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6963309" y="1126872"/>
            <a:ext cx="2326465" cy="237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271465" y="1021404"/>
            <a:ext cx="1740013" cy="5084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Can 37"/>
          <p:cNvSpPr/>
          <p:nvPr/>
        </p:nvSpPr>
        <p:spPr>
          <a:xfrm>
            <a:off x="4871566" y="962047"/>
            <a:ext cx="1119100" cy="98066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951" y="875408"/>
            <a:ext cx="1031606" cy="2478591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5931380" y="866269"/>
            <a:ext cx="1283053" cy="24877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2205" y="2262433"/>
            <a:ext cx="120851" cy="140605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H="1">
            <a:off x="10192132" y="2204239"/>
            <a:ext cx="714407" cy="169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068511" y="1438532"/>
            <a:ext cx="1687050" cy="10263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049499" y="875248"/>
            <a:ext cx="1064788" cy="24787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5732" y="875248"/>
            <a:ext cx="12156268" cy="59827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8112" y="2572555"/>
            <a:ext cx="2575775" cy="171289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684" y="2593921"/>
            <a:ext cx="2609850" cy="17526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758" y="2511644"/>
            <a:ext cx="1390874" cy="181813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035581" y="4427905"/>
            <a:ext cx="545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 </a:t>
            </a:r>
            <a:r>
              <a:rPr lang="en-US" strike="sngStrike" dirty="0"/>
              <a:t>(</a:t>
            </a:r>
            <a:r>
              <a:rPr lang="en-US" dirty="0"/>
              <a:t>UNIVERISTY;</a:t>
            </a:r>
            <a:r>
              <a:rPr lang="en-US" strike="sngStrike" dirty="0"/>
              <a:t> </a:t>
            </a:r>
            <a:r>
              <a:rPr lang="en-US" strike="sngStrike" dirty="0" err="1"/>
              <a:t>prisma</a:t>
            </a:r>
            <a:r>
              <a:rPr lang="en-US" strike="sngStrike" dirty="0"/>
              <a:t>; bar prions sync).</a:t>
            </a:r>
            <a:r>
              <a:rPr lang="en-US" dirty="0"/>
              <a:t>KING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31203" y="2030501"/>
            <a:ext cx="114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“Counter”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7639557-067E-40C3-AA78-16D9A5D5C6DE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FE5D093-8CF9-4524-AC23-51D45FA919E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9A62C2FA-AC6B-4E83-9902-1FD085D4DD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36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2" name="Rectangle 1"/>
          <p:cNvSpPr/>
          <p:nvPr/>
        </p:nvSpPr>
        <p:spPr>
          <a:xfrm>
            <a:off x="396609" y="992237"/>
            <a:ext cx="5287617" cy="4118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POLIZEI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97169" y="1013852"/>
            <a:ext cx="1510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WIRTSCHAFTS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5956852" y="983974"/>
            <a:ext cx="5425419" cy="505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POLIZEI</a:t>
            </a:r>
          </a:p>
        </p:txBody>
      </p:sp>
      <p:sp>
        <p:nvSpPr>
          <p:cNvPr id="10" name="Rectangle 9"/>
          <p:cNvSpPr/>
          <p:nvPr/>
        </p:nvSpPr>
        <p:spPr>
          <a:xfrm>
            <a:off x="6716937" y="1080461"/>
            <a:ext cx="16503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SEXUALDEZANT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56852" y="1532117"/>
            <a:ext cx="683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SYNC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69059" y="1956262"/>
            <a:ext cx="32723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WEAPONS.STUDIO</a:t>
            </a:r>
          </a:p>
          <a:p>
            <a:r>
              <a:rPr lang="en-US" dirty="0"/>
              <a:t>§</a:t>
            </a:r>
            <a:r>
              <a:rPr lang="en-US" dirty="0" err="1"/>
              <a:t>ProscthG.STUDIO.LARRY.QUEEN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716937" y="2712220"/>
            <a:ext cx="14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ROTC: </a:t>
            </a:r>
            <a:r>
              <a:rPr lang="en-US" strike="sngStrike" dirty="0"/>
              <a:t>Happy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716937" y="3081552"/>
            <a:ext cx="2712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DSM-TRM-IV: PETAPHIL</a:t>
            </a:r>
          </a:p>
          <a:p>
            <a:r>
              <a:rPr lang="en-US" dirty="0"/>
              <a:t>	</a:t>
            </a:r>
            <a:r>
              <a:rPr lang="en-US" strike="sngStrike" dirty="0"/>
              <a:t>sex with </a:t>
            </a:r>
            <a:r>
              <a:rPr lang="en-US" strike="sngStrike" dirty="0" err="1"/>
              <a:t>daugher</a:t>
            </a:r>
            <a:endParaRPr lang="en-US" strike="sngStrike" dirty="0"/>
          </a:p>
        </p:txBody>
      </p:sp>
      <p:sp>
        <p:nvSpPr>
          <p:cNvPr id="31" name="Rectangle 30"/>
          <p:cNvSpPr/>
          <p:nvPr/>
        </p:nvSpPr>
        <p:spPr>
          <a:xfrm>
            <a:off x="9175785" y="2712220"/>
            <a:ext cx="2206486" cy="7053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973607" y="309856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Gedion</a:t>
            </a:r>
            <a:endParaRPr lang="en-US" b="1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3457" y="2325594"/>
            <a:ext cx="378814" cy="37378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9175785" y="1548762"/>
            <a:ext cx="2206486" cy="7053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33298" y="1926732"/>
            <a:ext cx="10454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Barack, Deborah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046685" y="3440480"/>
            <a:ext cx="418704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trike="sngStrike" dirty="0"/>
              <a:t>kit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2317" y="2984107"/>
            <a:ext cx="348779" cy="475162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299841" y="2752328"/>
            <a:ext cx="10054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What do you want?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640437" y="1577569"/>
            <a:ext cx="4741834" cy="22250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028666" y="1581403"/>
            <a:ext cx="538741" cy="22211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325217" y="2169324"/>
            <a:ext cx="1325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Acquistions</a:t>
            </a:r>
            <a:r>
              <a:rPr lang="en-US" dirty="0"/>
              <a:t>: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96609" y="1467599"/>
            <a:ext cx="5210013" cy="23349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1417983" y="2353990"/>
            <a:ext cx="980660" cy="271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278296" y="3909391"/>
            <a:ext cx="117016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152" y="5145315"/>
            <a:ext cx="834463" cy="625042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2167152" y="4982817"/>
            <a:ext cx="1066378" cy="1086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/>
          <p:cNvSpPr/>
          <p:nvPr/>
        </p:nvSpPr>
        <p:spPr>
          <a:xfrm>
            <a:off x="2167152" y="4346713"/>
            <a:ext cx="655561" cy="50358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>
            <a:off x="5956852" y="4346713"/>
            <a:ext cx="0" cy="1423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V="1">
            <a:off x="4651513" y="5770357"/>
            <a:ext cx="1305339" cy="776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6028666" y="5810523"/>
            <a:ext cx="28635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 Single Corner Rectangle 66"/>
          <p:cNvSpPr/>
          <p:nvPr/>
        </p:nvSpPr>
        <p:spPr>
          <a:xfrm>
            <a:off x="6440557" y="4850296"/>
            <a:ext cx="126850" cy="13081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 Single Corner Rectangle 67"/>
          <p:cNvSpPr/>
          <p:nvPr/>
        </p:nvSpPr>
        <p:spPr>
          <a:xfrm>
            <a:off x="6716937" y="4842159"/>
            <a:ext cx="126850" cy="13081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 Single Corner Rectangle 68"/>
          <p:cNvSpPr/>
          <p:nvPr/>
        </p:nvSpPr>
        <p:spPr>
          <a:xfrm>
            <a:off x="7059766" y="4872071"/>
            <a:ext cx="126850" cy="13081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 Single Corner Rectangle 69"/>
          <p:cNvSpPr/>
          <p:nvPr/>
        </p:nvSpPr>
        <p:spPr>
          <a:xfrm>
            <a:off x="7387126" y="4853051"/>
            <a:ext cx="126850" cy="13081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 Single Corner Rectangle 70"/>
          <p:cNvSpPr/>
          <p:nvPr/>
        </p:nvSpPr>
        <p:spPr>
          <a:xfrm>
            <a:off x="7748882" y="4901331"/>
            <a:ext cx="126850" cy="13081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 Single Corner Rectangle 71"/>
          <p:cNvSpPr/>
          <p:nvPr/>
        </p:nvSpPr>
        <p:spPr>
          <a:xfrm>
            <a:off x="8122989" y="4515968"/>
            <a:ext cx="126850" cy="1308169"/>
          </a:xfrm>
          <a:prstGeom prst="round1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>
            <a:endCxn id="71" idx="0"/>
          </p:cNvCxnSpPr>
          <p:nvPr/>
        </p:nvCxnSpPr>
        <p:spPr>
          <a:xfrm>
            <a:off x="6298036" y="4850296"/>
            <a:ext cx="1514271" cy="5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71" idx="0"/>
            <a:endCxn id="72" idx="0"/>
          </p:cNvCxnSpPr>
          <p:nvPr/>
        </p:nvCxnSpPr>
        <p:spPr>
          <a:xfrm flipV="1">
            <a:off x="7812307" y="4515968"/>
            <a:ext cx="374107" cy="385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>
            <a:endCxn id="67" idx="0"/>
          </p:cNvCxnSpPr>
          <p:nvPr/>
        </p:nvCxnSpPr>
        <p:spPr>
          <a:xfrm flipH="1">
            <a:off x="6503982" y="4539717"/>
            <a:ext cx="197556" cy="310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709928" y="4577774"/>
            <a:ext cx="1586083" cy="20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72" idx="2"/>
          </p:cNvCxnSpPr>
          <p:nvPr/>
        </p:nvCxnSpPr>
        <p:spPr>
          <a:xfrm flipV="1">
            <a:off x="7999360" y="5824137"/>
            <a:ext cx="187054" cy="333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6701538" y="4539717"/>
            <a:ext cx="15399" cy="1230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>
            <a:endCxn id="67" idx="2"/>
          </p:cNvCxnSpPr>
          <p:nvPr/>
        </p:nvCxnSpPr>
        <p:spPr>
          <a:xfrm flipH="1" flipV="1">
            <a:off x="6503982" y="6158465"/>
            <a:ext cx="1495378" cy="5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6780" y="4564360"/>
            <a:ext cx="2238910" cy="1087135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316431" y="5170052"/>
            <a:ext cx="2419608" cy="15550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25737" y="893791"/>
            <a:ext cx="11854228" cy="58313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95CF533-7793-4940-B9AE-AFE49531344D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F2F3BD1-F909-472A-9CE9-3754314892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16E95A3-A6E6-4DD7-9124-EE5706BAC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268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6709" y="1852820"/>
            <a:ext cx="2506240" cy="97149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087" y="2163653"/>
            <a:ext cx="2238910" cy="10871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226341" y="3974645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2392165" y="1807901"/>
            <a:ext cx="1250335" cy="8686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iStudio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3408542" y="1483726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3252357" y="1859048"/>
            <a:ext cx="972776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04360" y="3354107"/>
            <a:ext cx="13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 March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698" y="1261134"/>
            <a:ext cx="1597080" cy="288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+17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1868074" y="916560"/>
            <a:ext cx="1540468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MOFFETFIELD</a:t>
            </a:r>
          </a:p>
        </p:txBody>
      </p:sp>
      <p:pic>
        <p:nvPicPr>
          <p:cNvPr id="162" name="Picture 2" descr="Child Pornography Victim Assistance (CPV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332" y="1498214"/>
            <a:ext cx="1480749" cy="174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834" y="1673978"/>
            <a:ext cx="2238910" cy="108713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390636" y="1538013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9095032" y="1886688"/>
            <a:ext cx="1250335" cy="8686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iStudio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10111409" y="1562513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Isosceles Triangle 54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9955224" y="1937835"/>
            <a:ext cx="972776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170926" y="3354107"/>
            <a:ext cx="1309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 March</a:t>
            </a:r>
          </a:p>
        </p:txBody>
      </p:sp>
      <p:sp>
        <p:nvSpPr>
          <p:cNvPr id="57" name="Rectangle 56"/>
          <p:cNvSpPr/>
          <p:nvPr/>
        </p:nvSpPr>
        <p:spPr>
          <a:xfrm>
            <a:off x="8570941" y="995347"/>
            <a:ext cx="1540468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ATOMCLOCK</a:t>
            </a:r>
          </a:p>
        </p:txBody>
      </p:sp>
      <p:pic>
        <p:nvPicPr>
          <p:cNvPr id="58" name="Picture 2" descr="Child Pornography Victim Assistance (CPV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000" y="2397973"/>
            <a:ext cx="703663" cy="8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56045" y="929600"/>
            <a:ext cx="822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“Dom”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097" y="897803"/>
            <a:ext cx="652094" cy="3976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932" y="3858770"/>
            <a:ext cx="1269705" cy="8526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108" y="3869310"/>
            <a:ext cx="876300" cy="876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2638308" y="3858770"/>
            <a:ext cx="1004192" cy="1190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161" y="3908468"/>
            <a:ext cx="1653645" cy="80295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97496" y="4850296"/>
            <a:ext cx="1239378" cy="369332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Bushe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806250" y="4850296"/>
            <a:ext cx="1071436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MARK</a:t>
            </a:r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4439478" y="3723439"/>
            <a:ext cx="887055" cy="1232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848139" y="3723439"/>
            <a:ext cx="10933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492209" y="5439596"/>
            <a:ext cx="109330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818923" y="4055165"/>
            <a:ext cx="29741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MARK: </a:t>
            </a:r>
            <a:r>
              <a:rPr lang="en-US" dirty="0" err="1"/>
              <a:t>Earthquark</a:t>
            </a:r>
            <a:r>
              <a:rPr lang="en-US" dirty="0"/>
              <a:t> Safe Alarm</a:t>
            </a:r>
          </a:p>
          <a:p>
            <a:r>
              <a:rPr lang="en-US" dirty="0" err="1"/>
              <a:t>Vom</a:t>
            </a:r>
            <a:r>
              <a:rPr lang="en-US" dirty="0"/>
              <a:t> </a:t>
            </a:r>
            <a:r>
              <a:rPr lang="en-US" dirty="0" err="1"/>
              <a:t>Bushe</a:t>
            </a:r>
            <a:r>
              <a:rPr lang="en-US" dirty="0"/>
              <a:t>: Baby Monitor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6818923" y="4214191"/>
            <a:ext cx="3292486" cy="530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705600" y="4505739"/>
            <a:ext cx="3087471" cy="79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888325" y="379098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HOMCIDE:STILLBORN</a:t>
            </a:r>
            <a:r>
              <a:rPr lang="en-US" sz="800" strike="sngStrike" dirty="0"/>
              <a:t>( infant death </a:t>
            </a:r>
            <a:r>
              <a:rPr lang="en-US" sz="800" strike="sngStrike" dirty="0" err="1"/>
              <a:t>symdorm</a:t>
            </a:r>
            <a:r>
              <a:rPr lang="en-US" sz="800" strike="sngStrike" dirty="0"/>
              <a:t>)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5170926" y="4285094"/>
            <a:ext cx="1412972" cy="93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877412" y="4585252"/>
            <a:ext cx="4339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 IPX 2014	HOMCE:LUX </a:t>
            </a:r>
            <a:r>
              <a:rPr lang="en-US" sz="800" strike="sngStrike" dirty="0"/>
              <a:t>father (</a:t>
            </a:r>
            <a:r>
              <a:rPr lang="en-US" sz="800" strike="sngStrike" dirty="0" err="1"/>
              <a:t>slppin</a:t>
            </a:r>
            <a:r>
              <a:rPr lang="en-US" sz="800" strike="sngStrike" dirty="0"/>
              <a:t> in baby bed)</a:t>
            </a:r>
          </a:p>
        </p:txBody>
      </p:sp>
      <p:sp>
        <p:nvSpPr>
          <p:cNvPr id="32" name="Right Arrow 31"/>
          <p:cNvSpPr/>
          <p:nvPr/>
        </p:nvSpPr>
        <p:spPr>
          <a:xfrm flipH="1">
            <a:off x="7277786" y="1880733"/>
            <a:ext cx="936726" cy="902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ight Arrow 82"/>
          <p:cNvSpPr/>
          <p:nvPr/>
        </p:nvSpPr>
        <p:spPr>
          <a:xfrm>
            <a:off x="4856684" y="1852820"/>
            <a:ext cx="929026" cy="9025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66856" y="3560744"/>
            <a:ext cx="10314255" cy="15697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25287" y="4214191"/>
            <a:ext cx="1595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HOMICDIE:LUX</a:t>
            </a:r>
          </a:p>
          <a:p>
            <a:endParaRPr lang="en-US" dirty="0"/>
          </a:p>
        </p:txBody>
      </p:sp>
      <p:sp>
        <p:nvSpPr>
          <p:cNvPr id="38" name="Round Single Corner Rectangle 37"/>
          <p:cNvSpPr/>
          <p:nvPr/>
        </p:nvSpPr>
        <p:spPr>
          <a:xfrm>
            <a:off x="0" y="4545495"/>
            <a:ext cx="2390122" cy="659497"/>
          </a:xfrm>
          <a:prstGeom prst="round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</a:t>
            </a:r>
          </a:p>
        </p:txBody>
      </p:sp>
      <p:sp>
        <p:nvSpPr>
          <p:cNvPr id="88" name="Round Single Corner Rectangle 87"/>
          <p:cNvSpPr/>
          <p:nvPr/>
        </p:nvSpPr>
        <p:spPr>
          <a:xfrm>
            <a:off x="32966" y="5290203"/>
            <a:ext cx="2390122" cy="659497"/>
          </a:xfrm>
          <a:prstGeom prst="round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MATTIAS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89717" y="5527164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Phil</a:t>
            </a:r>
            <a:r>
              <a:rPr lang="en-US" sz="800" strike="sngStrike" dirty="0"/>
              <a:t>: I went to </a:t>
            </a:r>
            <a:r>
              <a:rPr lang="en-US" sz="800" strike="sngStrike" dirty="0" err="1"/>
              <a:t>hight</a:t>
            </a:r>
            <a:r>
              <a:rPr lang="en-US" sz="800" strike="sngStrike" dirty="0"/>
              <a:t> school with </a:t>
            </a:r>
            <a:r>
              <a:rPr lang="en-US" sz="800" strike="sngStrike" dirty="0" err="1"/>
              <a:t>lelise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nielson</a:t>
            </a:r>
            <a:endParaRPr lang="en-US" sz="800" strike="sngStrike" dirty="0"/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2736874" y="5535902"/>
            <a:ext cx="224167" cy="388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2" y="3771697"/>
            <a:ext cx="1010685" cy="505343"/>
          </a:xfrm>
          <a:prstGeom prst="rect">
            <a:avLst/>
          </a:prstGeom>
        </p:spPr>
      </p:pic>
      <p:cxnSp>
        <p:nvCxnSpPr>
          <p:cNvPr id="44" name="Straight Connector 43"/>
          <p:cNvCxnSpPr>
            <a:endCxn id="42" idx="0"/>
          </p:cNvCxnSpPr>
          <p:nvPr/>
        </p:nvCxnSpPr>
        <p:spPr>
          <a:xfrm flipV="1">
            <a:off x="0" y="3771697"/>
            <a:ext cx="577315" cy="6066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264386" y="4267200"/>
            <a:ext cx="549014" cy="64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2966" y="3562232"/>
            <a:ext cx="8691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LEVEL: </a:t>
            </a:r>
            <a:r>
              <a:rPr lang="en-US" sz="900" dirty="0"/>
              <a:t>G.CPVA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434" y="6028758"/>
            <a:ext cx="952055" cy="755599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117" y="6064853"/>
            <a:ext cx="548665" cy="70661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09" y="6028758"/>
            <a:ext cx="690013" cy="690013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3264386" y="6099788"/>
            <a:ext cx="3359669" cy="5130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973109" y="6048945"/>
            <a:ext cx="2420673" cy="7354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572138" y="1852380"/>
            <a:ext cx="2395224" cy="14429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306" y="6137879"/>
            <a:ext cx="415050" cy="659883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8" y="6131137"/>
            <a:ext cx="1034113" cy="68815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64098" y="6144389"/>
            <a:ext cx="659011" cy="666857"/>
          </a:xfrm>
          <a:prstGeom prst="rect">
            <a:avLst/>
          </a:prstGeom>
        </p:spPr>
      </p:pic>
      <p:cxnSp>
        <p:nvCxnSpPr>
          <p:cNvPr id="68" name="Straight Connector 67"/>
          <p:cNvCxnSpPr/>
          <p:nvPr/>
        </p:nvCxnSpPr>
        <p:spPr>
          <a:xfrm flipV="1">
            <a:off x="2568932" y="6241774"/>
            <a:ext cx="773036" cy="476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7591010" y="6151458"/>
            <a:ext cx="4559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She will fix: </a:t>
            </a:r>
            <a:r>
              <a:rPr lang="en-US" sz="3200" b="1" dirty="0"/>
              <a:t>MILES PER GALLON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4261" y="6306112"/>
            <a:ext cx="431777" cy="323416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837238" y="6356311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fixed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4954" y="6573597"/>
            <a:ext cx="286157" cy="197114"/>
          </a:xfrm>
          <a:prstGeom prst="rect">
            <a:avLst/>
          </a:prstGeom>
        </p:spPr>
      </p:pic>
      <p:cxnSp>
        <p:nvCxnSpPr>
          <p:cNvPr id="75" name="Straight Connector 74"/>
          <p:cNvCxnSpPr>
            <a:stCxn id="71" idx="0"/>
          </p:cNvCxnSpPr>
          <p:nvPr/>
        </p:nvCxnSpPr>
        <p:spPr>
          <a:xfrm>
            <a:off x="1032965" y="6356311"/>
            <a:ext cx="255285" cy="501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288657" y="6017243"/>
            <a:ext cx="9557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2W Per </a:t>
            </a:r>
            <a:r>
              <a:rPr lang="en-US" sz="800" strike="sngStrike" dirty="0" err="1"/>
              <a:t>Coutrny</a:t>
            </a:r>
            <a:endParaRPr lang="en-US" sz="800" strike="sngStrike" dirty="0"/>
          </a:p>
          <a:p>
            <a:r>
              <a:rPr lang="en-US" sz="800" dirty="0" err="1"/>
              <a:t>Sovie</a:t>
            </a:r>
            <a:r>
              <a:rPr lang="en-US" sz="800" dirty="0"/>
              <a:t> </a:t>
            </a:r>
            <a:r>
              <a:rPr lang="en-US" sz="800" dirty="0" err="1"/>
              <a:t>Priosn</a:t>
            </a:r>
            <a:r>
              <a:rPr lang="en-US" sz="800" dirty="0"/>
              <a:t> </a:t>
            </a:r>
          </a:p>
          <a:p>
            <a:r>
              <a:rPr lang="en-US" dirty="0"/>
              <a:t>CPVA</a:t>
            </a:r>
          </a:p>
          <a:p>
            <a:r>
              <a:rPr lang="en-US" sz="800" strike="sngStrike" dirty="0"/>
              <a:t>During </a:t>
            </a:r>
            <a:r>
              <a:rPr lang="en-US" sz="800" strike="sngStrike" dirty="0" err="1"/>
              <a:t>putin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infaft</a:t>
            </a:r>
            <a:endParaRPr lang="en-US" sz="800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>
            <a:off x="3748106" y="6386575"/>
            <a:ext cx="462093" cy="318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64" y="6540142"/>
            <a:ext cx="135711" cy="215765"/>
          </a:xfrm>
          <a:prstGeom prst="rect">
            <a:avLst/>
          </a:prstGeom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6610" y="6076462"/>
            <a:ext cx="1303406" cy="7668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341968" y="5236463"/>
            <a:ext cx="8808239" cy="15697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D3BAF62-CFAF-4811-8717-A238D1A22C29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33CD8E0A-F6DE-4761-A080-7745CE7F6522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97FBE06B-0082-498C-B0EC-297F12C45CE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72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24701" y="2900642"/>
            <a:ext cx="3132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She will fix: </a:t>
            </a:r>
            <a:r>
              <a:rPr lang="en-US" b="1" dirty="0"/>
              <a:t>MILES PER GALLON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228" y="3269974"/>
            <a:ext cx="1453268" cy="2310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338" y="1881809"/>
            <a:ext cx="475157" cy="714033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V="1">
            <a:off x="7991059" y="1789043"/>
            <a:ext cx="605436" cy="806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58916" y="1510748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1945-2023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818782" y="1840029"/>
            <a:ext cx="1995607" cy="7532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869058" y="2708703"/>
            <a:ext cx="4480890" cy="31222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2538" y="5252189"/>
            <a:ext cx="2212549" cy="13832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96" y="2413529"/>
            <a:ext cx="5138991" cy="3417428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1285461" y="4638261"/>
            <a:ext cx="397565" cy="1192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26365" y="4425240"/>
            <a:ext cx="66261" cy="3190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306957" y="4269830"/>
            <a:ext cx="689113" cy="48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261113" y="4447699"/>
            <a:ext cx="106403" cy="190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20913" y="932328"/>
            <a:ext cx="12071087" cy="59256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6291B6-062E-468C-8C28-89036FC30B79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B57BBA5-9C88-4AAE-9C3A-699245EB4D6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9A796D3-4108-4B2A-82B1-B058AD8C4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2665002" y="403710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eu</a:t>
            </a:r>
            <a:r>
              <a:rPr lang="en-US" sz="800" strike="sngStrike" dirty="0"/>
              <a:t>).crumbs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871" y="5457311"/>
            <a:ext cx="1023316" cy="613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2" name="Oval 1"/>
          <p:cNvSpPr/>
          <p:nvPr/>
        </p:nvSpPr>
        <p:spPr>
          <a:xfrm>
            <a:off x="4267201" y="1696278"/>
            <a:ext cx="3127513" cy="12192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969566" y="2915478"/>
            <a:ext cx="583095" cy="516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49009" y="2915478"/>
            <a:ext cx="808383" cy="715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149009" y="1948070"/>
            <a:ext cx="424070" cy="357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764696" y="2014331"/>
            <a:ext cx="424070" cy="3578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432852" y="2183296"/>
            <a:ext cx="2822713" cy="70899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008246" y="1427922"/>
            <a:ext cx="1073426" cy="1040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1" name="Oval 40"/>
          <p:cNvSpPr/>
          <p:nvPr/>
        </p:nvSpPr>
        <p:spPr>
          <a:xfrm>
            <a:off x="2988369" y="2418522"/>
            <a:ext cx="1073426" cy="10402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6261" y="1467091"/>
            <a:ext cx="1205948" cy="191732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7394714" y="2468218"/>
            <a:ext cx="1139687" cy="8183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220" y="4528058"/>
            <a:ext cx="2325987" cy="174224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3008015" y="4037104"/>
            <a:ext cx="6480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10283687" y="1126435"/>
            <a:ext cx="1908313" cy="78187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ATOMIC CLOCK</a:t>
            </a: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2636953" y="4408581"/>
            <a:ext cx="1974574" cy="7516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285" y="4408581"/>
            <a:ext cx="1738988" cy="1900753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4929579" y="4408581"/>
            <a:ext cx="2544417" cy="1680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5565" y="4305813"/>
            <a:ext cx="2232761" cy="1990346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2544187" y="4408581"/>
            <a:ext cx="7460974" cy="1861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2988369" y="1427922"/>
            <a:ext cx="6659214" cy="2292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854790" y="1350987"/>
            <a:ext cx="6595437" cy="24412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981684" y="2859549"/>
            <a:ext cx="6574733" cy="20287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3604361" y="4856570"/>
            <a:ext cx="4651513" cy="901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6718852" y="5658678"/>
            <a:ext cx="836335" cy="41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831" y="4123543"/>
            <a:ext cx="126804" cy="190552"/>
          </a:xfrm>
          <a:prstGeom prst="rect">
            <a:avLst/>
          </a:prstGeom>
        </p:spPr>
      </p:pic>
      <p:sp>
        <p:nvSpPr>
          <p:cNvPr id="68" name="TextBox 67"/>
          <p:cNvSpPr txBox="1"/>
          <p:nvPr/>
        </p:nvSpPr>
        <p:spPr>
          <a:xfrm>
            <a:off x="2772316" y="4076539"/>
            <a:ext cx="958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!HOMCIDE:KYSTAL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33" y="6437304"/>
            <a:ext cx="211655" cy="211655"/>
          </a:xfrm>
          <a:prstGeom prst="rect">
            <a:avLst/>
          </a:prstGeom>
        </p:spPr>
      </p:pic>
      <p:cxnSp>
        <p:nvCxnSpPr>
          <p:cNvPr id="71" name="Straight Connector 70"/>
          <p:cNvCxnSpPr>
            <a:stCxn id="69" idx="1"/>
          </p:cNvCxnSpPr>
          <p:nvPr/>
        </p:nvCxnSpPr>
        <p:spPr>
          <a:xfrm flipV="1">
            <a:off x="7580433" y="6437304"/>
            <a:ext cx="708802" cy="1058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 flipV="1">
            <a:off x="7580434" y="6448557"/>
            <a:ext cx="304610" cy="2004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7885044" y="6344536"/>
            <a:ext cx="907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WAR.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74" name="TextBox 73"/>
          <p:cNvSpPr txBox="1"/>
          <p:nvPr/>
        </p:nvSpPr>
        <p:spPr>
          <a:xfrm>
            <a:off x="7934834" y="6558124"/>
            <a:ext cx="18213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HOMCIDIE:STILLBOARN.VIGRINA.MARY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894341" y="6697375"/>
            <a:ext cx="179728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IPX HOMICDIE:LUX:HOMCE:STILLBORN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167061" y="3926419"/>
            <a:ext cx="3676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LEVEL: SQ.§187.PREA.CPVA BSc. </a:t>
            </a:r>
            <a:r>
              <a:rPr lang="en-US" sz="800" strike="sngStrike" dirty="0"/>
              <a:t>!</a:t>
            </a:r>
            <a:r>
              <a:rPr lang="en-US" sz="800" strike="sngStrike" dirty="0" err="1"/>
              <a:t>ibm.apple</a:t>
            </a:r>
            <a:endParaRPr lang="en-US" sz="800" strike="sngStrike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503" y="4079427"/>
            <a:ext cx="267645" cy="251198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>
            <a:off x="11171583" y="4037103"/>
            <a:ext cx="671677" cy="49095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8167061" y="3926419"/>
            <a:ext cx="831165" cy="480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 Single Corner Rectangle 82"/>
          <p:cNvSpPr/>
          <p:nvPr/>
        </p:nvSpPr>
        <p:spPr>
          <a:xfrm>
            <a:off x="2032501" y="4501450"/>
            <a:ext cx="2160105" cy="947947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WW2.AUSCHWITZ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3285822" y="5135806"/>
            <a:ext cx="4860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vorskin</a:t>
            </a:r>
            <a:endParaRPr lang="en-US" sz="800" strike="sngStrike" dirty="0"/>
          </a:p>
        </p:txBody>
      </p:sp>
      <p:sp>
        <p:nvSpPr>
          <p:cNvPr id="85" name="Rectangle 84"/>
          <p:cNvSpPr/>
          <p:nvPr/>
        </p:nvSpPr>
        <p:spPr>
          <a:xfrm>
            <a:off x="0" y="5573052"/>
            <a:ext cx="202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MILES PER GALLON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2" y="4330625"/>
            <a:ext cx="1747310" cy="1162755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H="1" flipV="1">
            <a:off x="5898438" y="5169469"/>
            <a:ext cx="555140" cy="708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108" y="3342519"/>
            <a:ext cx="876300" cy="876300"/>
          </a:xfrm>
          <a:prstGeom prst="rect">
            <a:avLst/>
          </a:prstGeom>
        </p:spPr>
      </p:pic>
      <p:cxnSp>
        <p:nvCxnSpPr>
          <p:cNvPr id="91" name="Straight Arrow Connector 90"/>
          <p:cNvCxnSpPr/>
          <p:nvPr/>
        </p:nvCxnSpPr>
        <p:spPr>
          <a:xfrm>
            <a:off x="2251756" y="3885145"/>
            <a:ext cx="4003270" cy="17735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97151" y="2903954"/>
            <a:ext cx="1665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VIRIGINA.MARY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1454826" y="6490218"/>
            <a:ext cx="123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</a:t>
            </a:r>
            <a:r>
              <a:rPr lang="en-US" dirty="0"/>
              <a:t> Sirens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040" y="3297279"/>
            <a:ext cx="436408" cy="280548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95" y="4129609"/>
            <a:ext cx="329412" cy="329412"/>
          </a:xfrm>
          <a:prstGeom prst="rect">
            <a:avLst/>
          </a:prstGeom>
        </p:spPr>
      </p:pic>
      <p:cxnSp>
        <p:nvCxnSpPr>
          <p:cNvPr id="97" name="Straight Connector 96"/>
          <p:cNvCxnSpPr>
            <a:stCxn id="89" idx="3"/>
            <a:endCxn id="94" idx="3"/>
          </p:cNvCxnSpPr>
          <p:nvPr/>
        </p:nvCxnSpPr>
        <p:spPr>
          <a:xfrm flipV="1">
            <a:off x="1964408" y="3437553"/>
            <a:ext cx="511040" cy="3431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>
            <a:stCxn id="66" idx="1"/>
            <a:endCxn id="95" idx="1"/>
          </p:cNvCxnSpPr>
          <p:nvPr/>
        </p:nvCxnSpPr>
        <p:spPr>
          <a:xfrm flipH="1">
            <a:off x="2039695" y="4221769"/>
            <a:ext cx="625307" cy="72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861" y="6343771"/>
            <a:ext cx="215761" cy="215761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6317976" y="6296159"/>
            <a:ext cx="668425" cy="341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466753" y="6345698"/>
            <a:ext cx="251869" cy="2482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30211" y="4592590"/>
            <a:ext cx="2433157" cy="912434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545302" y="4602308"/>
            <a:ext cx="1551279" cy="9672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10986052" y="4856570"/>
            <a:ext cx="583096" cy="592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2752" y="893800"/>
            <a:ext cx="12271648" cy="60190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3937000" y="5169469"/>
            <a:ext cx="3020392" cy="7089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6693F71F-0154-4E27-A062-B65F093FB97D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E76FEF0E-0026-4923-BA86-FDB5FC79F288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7A7F66F3-0CC5-499B-89AA-0C64DBE3C71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95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3" name="TextBox 2"/>
          <p:cNvSpPr txBox="1"/>
          <p:nvPr/>
        </p:nvSpPr>
        <p:spPr>
          <a:xfrm>
            <a:off x="781878" y="1417983"/>
            <a:ext cx="3313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§422.6 Hate Crime MARK    </a:t>
            </a:r>
            <a:r>
              <a:rPr lang="en-US" strike="sngStrike" dirty="0" err="1"/>
              <a:t>stolz</a:t>
            </a:r>
            <a:endParaRPr lang="en-US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1086677" y="1787315"/>
            <a:ext cx="422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Location: </a:t>
            </a:r>
            <a:r>
              <a:rPr lang="en-US" dirty="0" err="1"/>
              <a:t>LARRY.</a:t>
            </a:r>
            <a:r>
              <a:rPr lang="en-US" sz="800" strike="sngStrike" dirty="0" err="1"/>
              <a:t>park</a:t>
            </a:r>
            <a:endParaRPr lang="en-US" sz="800" strike="sngStrike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22243" y="1383563"/>
            <a:ext cx="3373556" cy="7177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691983" y="2266123"/>
            <a:ext cx="11036191" cy="11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399722" y="1417983"/>
            <a:ext cx="569843" cy="50358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460233" y="1417983"/>
            <a:ext cx="363558" cy="36933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305878" y="1590262"/>
            <a:ext cx="23588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030076" y="1485108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F(x)=</a:t>
            </a:r>
            <a:r>
              <a:rPr lang="el-GR" dirty="0"/>
              <a:t>Π</a:t>
            </a:r>
            <a:r>
              <a:rPr lang="en-US" dirty="0"/>
              <a:t>*3</a:t>
            </a: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5168348" y="1417983"/>
            <a:ext cx="675861" cy="553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542566" y="1669774"/>
            <a:ext cx="1166192" cy="4063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399721" y="1368523"/>
            <a:ext cx="1648519" cy="7177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604591" y="1485108"/>
            <a:ext cx="32070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798365" y="1417983"/>
            <a:ext cx="198783" cy="2517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6698973" y="1192049"/>
            <a:ext cx="397565" cy="2659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Isosceles Triangle 60"/>
          <p:cNvSpPr/>
          <p:nvPr/>
        </p:nvSpPr>
        <p:spPr>
          <a:xfrm>
            <a:off x="6494942" y="1185377"/>
            <a:ext cx="397565" cy="265907"/>
          </a:xfrm>
          <a:prstGeom prst="triangl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6594332" y="1425426"/>
            <a:ext cx="198783" cy="25179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6494942" y="1318330"/>
            <a:ext cx="807006" cy="2719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6811618" y="1971981"/>
            <a:ext cx="755373" cy="184666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6892507" y="1921566"/>
            <a:ext cx="555215" cy="344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964898" y="1949102"/>
            <a:ext cx="4828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!LARRY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7170114" y="157583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35" name="Straight Arrow Connector 34"/>
          <p:cNvCxnSpPr>
            <a:stCxn id="33" idx="3"/>
          </p:cNvCxnSpPr>
          <p:nvPr/>
        </p:nvCxnSpPr>
        <p:spPr>
          <a:xfrm flipV="1">
            <a:off x="7454166" y="1336328"/>
            <a:ext cx="654915" cy="424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7237" y="1281589"/>
            <a:ext cx="1220476" cy="875058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 flipV="1">
            <a:off x="8109081" y="1281589"/>
            <a:ext cx="1830050" cy="8829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131585" y="1281589"/>
            <a:ext cx="1622015" cy="8829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746024" y="1292087"/>
            <a:ext cx="198783" cy="25179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/>
          <p:cNvSpPr/>
          <p:nvPr/>
        </p:nvSpPr>
        <p:spPr>
          <a:xfrm>
            <a:off x="7674411" y="1118568"/>
            <a:ext cx="397565" cy="265907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081714" y="1417983"/>
            <a:ext cx="1930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</a:t>
            </a:r>
            <a:r>
              <a:rPr lang="en-US" sz="800" strike="sngStrike" dirty="0"/>
              <a:t>Borrowed 1 game </a:t>
            </a:r>
          </a:p>
          <a:p>
            <a:r>
              <a:rPr lang="en-US" dirty="0"/>
              <a:t>§422.6 Hate Crime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22244" y="1118568"/>
            <a:ext cx="11005930" cy="10149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3095" y="2665394"/>
            <a:ext cx="665566" cy="37271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54174" y="2665394"/>
            <a:ext cx="180919" cy="40543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1828800" y="2411896"/>
            <a:ext cx="809861" cy="834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888712" y="2540938"/>
            <a:ext cx="684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ROTC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985939" y="2665394"/>
            <a:ext cx="652722" cy="4054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742791" y="2655505"/>
            <a:ext cx="305209" cy="4054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72513" y="2789249"/>
            <a:ext cx="985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“Happy”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13" y="2651964"/>
            <a:ext cx="604128" cy="405692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154" y="2651964"/>
            <a:ext cx="352632" cy="352632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99" y="2642567"/>
            <a:ext cx="341235" cy="516014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1245704" y="2789249"/>
            <a:ext cx="3723861" cy="268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973095" y="2636635"/>
            <a:ext cx="2706595" cy="4959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3767641" y="2665394"/>
            <a:ext cx="924893" cy="244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73557" y="2592712"/>
            <a:ext cx="1055244" cy="4959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821635" y="2635264"/>
            <a:ext cx="171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St. Tom</a:t>
            </a: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93" y="2636159"/>
            <a:ext cx="421497" cy="421497"/>
          </a:xfrm>
          <a:prstGeom prst="rect">
            <a:avLst/>
          </a:prstGeom>
        </p:spPr>
      </p:pic>
      <p:pic>
        <p:nvPicPr>
          <p:cNvPr id="98" name="Picture 9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119" y="2651964"/>
            <a:ext cx="580637" cy="414741"/>
          </a:xfrm>
          <a:prstGeom prst="rect">
            <a:avLst/>
          </a:prstGeom>
        </p:spPr>
      </p:pic>
      <p:cxnSp>
        <p:nvCxnSpPr>
          <p:cNvPr id="100" name="Straight Connector 99"/>
          <p:cNvCxnSpPr/>
          <p:nvPr/>
        </p:nvCxnSpPr>
        <p:spPr>
          <a:xfrm>
            <a:off x="4762119" y="2665394"/>
            <a:ext cx="1386890" cy="339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98" idx="1"/>
          </p:cNvCxnSpPr>
          <p:nvPr/>
        </p:nvCxnSpPr>
        <p:spPr>
          <a:xfrm flipV="1">
            <a:off x="4762119" y="2688324"/>
            <a:ext cx="1456475" cy="171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787401" y="2580310"/>
            <a:ext cx="1178281" cy="4959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744739" y="3982591"/>
            <a:ext cx="10906539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4996656" y="2760302"/>
            <a:ext cx="874644" cy="26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2854103" y="2673618"/>
            <a:ext cx="874644" cy="2642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1677638" y="2773829"/>
            <a:ext cx="856004" cy="73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07023" y="2671677"/>
            <a:ext cx="628650" cy="400050"/>
          </a:xfrm>
          <a:prstGeom prst="rect">
            <a:avLst/>
          </a:prstGeom>
        </p:spPr>
      </p:pic>
      <p:cxnSp>
        <p:nvCxnSpPr>
          <p:cNvPr id="122" name="Straight Connector 121"/>
          <p:cNvCxnSpPr/>
          <p:nvPr/>
        </p:nvCxnSpPr>
        <p:spPr>
          <a:xfrm flipV="1">
            <a:off x="6048240" y="2706360"/>
            <a:ext cx="546092" cy="512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046408" y="2622896"/>
            <a:ext cx="846099" cy="4959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82168" y="3021585"/>
            <a:ext cx="4505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St. Francis  </a:t>
            </a:r>
            <a:r>
              <a:rPr lang="en-US" strike="sngStrike" dirty="0"/>
              <a:t>HOTEL</a:t>
            </a:r>
            <a:r>
              <a:rPr lang="en-US" dirty="0"/>
              <a:t> St. Tom </a:t>
            </a:r>
            <a:r>
              <a:rPr lang="en-US" strike="sngStrike" dirty="0"/>
              <a:t>(Director[])</a:t>
            </a:r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592" y="3413832"/>
            <a:ext cx="360724" cy="545961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838" y="3351093"/>
            <a:ext cx="603195" cy="603195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 flipV="1">
            <a:off x="2233730" y="3297522"/>
            <a:ext cx="1231847" cy="771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513" y="3369739"/>
            <a:ext cx="604128" cy="604128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940407" y="3206950"/>
            <a:ext cx="2408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ATOMICLOCK</a:t>
            </a:r>
            <a:r>
              <a:rPr lang="en-US" sz="800" strike="sngStrike" dirty="0"/>
              <a:t>(!happy days.!</a:t>
            </a:r>
            <a:r>
              <a:rPr lang="en-US" sz="800" strike="sngStrike" dirty="0" err="1"/>
              <a:t>starwars</a:t>
            </a:r>
            <a:r>
              <a:rPr lang="en-US" sz="800" strike="sngStrike" dirty="0"/>
              <a:t>)</a:t>
            </a:r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1677638" y="3413832"/>
            <a:ext cx="2964374" cy="389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/>
          <p:nvPr/>
        </p:nvCxnSpPr>
        <p:spPr>
          <a:xfrm flipV="1">
            <a:off x="1828800" y="3576282"/>
            <a:ext cx="2522499" cy="378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 flipV="1">
            <a:off x="718487" y="4174099"/>
            <a:ext cx="10906539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959257" y="3392988"/>
            <a:ext cx="1923897" cy="6120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95043" y="2471372"/>
            <a:ext cx="11005930" cy="15776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 flipV="1">
            <a:off x="6469457" y="1192049"/>
            <a:ext cx="1475350" cy="864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1" name="Picture 14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4752" y="4468241"/>
            <a:ext cx="3801780" cy="2116085"/>
          </a:xfrm>
          <a:prstGeom prst="rect">
            <a:avLst/>
          </a:prstGeom>
        </p:spPr>
      </p:pic>
      <p:pic>
        <p:nvPicPr>
          <p:cNvPr id="142" name="Picture 1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83" y="4403469"/>
            <a:ext cx="2152650" cy="2124075"/>
          </a:xfrm>
          <a:prstGeom prst="rect">
            <a:avLst/>
          </a:prstGeom>
        </p:spPr>
      </p:pic>
      <p:cxnSp>
        <p:nvCxnSpPr>
          <p:cNvPr id="144" name="Straight Connector 143"/>
          <p:cNvCxnSpPr/>
          <p:nvPr/>
        </p:nvCxnSpPr>
        <p:spPr>
          <a:xfrm flipV="1">
            <a:off x="3200399" y="4468241"/>
            <a:ext cx="3435274" cy="2059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043647" y="4305294"/>
            <a:ext cx="4126467" cy="23870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7" name="Picture 14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242" y="5419973"/>
            <a:ext cx="748943" cy="1125461"/>
          </a:xfrm>
          <a:prstGeom prst="rect">
            <a:avLst/>
          </a:prstGeom>
        </p:spPr>
      </p:pic>
      <p:sp>
        <p:nvSpPr>
          <p:cNvPr id="148" name="Rectangle 147"/>
          <p:cNvSpPr/>
          <p:nvPr/>
        </p:nvSpPr>
        <p:spPr>
          <a:xfrm>
            <a:off x="8640417" y="5264516"/>
            <a:ext cx="503583" cy="155457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kit</a:t>
            </a:r>
          </a:p>
        </p:txBody>
      </p:sp>
      <p:cxnSp>
        <p:nvCxnSpPr>
          <p:cNvPr id="150" name="Straight Connector 149"/>
          <p:cNvCxnSpPr/>
          <p:nvPr/>
        </p:nvCxnSpPr>
        <p:spPr>
          <a:xfrm>
            <a:off x="7454166" y="5128592"/>
            <a:ext cx="1345277" cy="190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1" name="Picture 15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388" y="5493572"/>
            <a:ext cx="642135" cy="551918"/>
          </a:xfrm>
          <a:prstGeom prst="rect">
            <a:avLst/>
          </a:prstGeom>
        </p:spPr>
      </p:pic>
      <p:cxnSp>
        <p:nvCxnSpPr>
          <p:cNvPr id="153" name="Straight Connector 152"/>
          <p:cNvCxnSpPr/>
          <p:nvPr/>
        </p:nvCxnSpPr>
        <p:spPr>
          <a:xfrm>
            <a:off x="8297237" y="5264516"/>
            <a:ext cx="1220476" cy="1149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617641" y="5213590"/>
            <a:ext cx="1677088" cy="14787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6" name="Straight Connector 155"/>
          <p:cNvCxnSpPr/>
          <p:nvPr/>
        </p:nvCxnSpPr>
        <p:spPr>
          <a:xfrm flipV="1">
            <a:off x="7845287" y="5264516"/>
            <a:ext cx="1298713" cy="11495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8" name="Picture 15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4248" y="4640702"/>
            <a:ext cx="349203" cy="487625"/>
          </a:xfrm>
          <a:prstGeom prst="rect">
            <a:avLst/>
          </a:prstGeom>
        </p:spPr>
      </p:pic>
      <p:cxnSp>
        <p:nvCxnSpPr>
          <p:cNvPr id="160" name="Straight Connector 159"/>
          <p:cNvCxnSpPr/>
          <p:nvPr/>
        </p:nvCxnSpPr>
        <p:spPr>
          <a:xfrm>
            <a:off x="7944807" y="4744278"/>
            <a:ext cx="997785" cy="384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Joachim Fisahn – PLANT STOMATA ENCYCLOPEDIA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0417" y="4670680"/>
            <a:ext cx="503583" cy="33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3" name="Straight Connector 162"/>
          <p:cNvCxnSpPr/>
          <p:nvPr/>
        </p:nvCxnSpPr>
        <p:spPr>
          <a:xfrm>
            <a:off x="8358849" y="4618382"/>
            <a:ext cx="997785" cy="384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/>
          <p:cNvCxnSpPr/>
          <p:nvPr/>
        </p:nvCxnSpPr>
        <p:spPr>
          <a:xfrm>
            <a:off x="8097207" y="4896678"/>
            <a:ext cx="997785" cy="3840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593459" y="4570546"/>
            <a:ext cx="1677088" cy="5629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66" name="Straight Connector 165"/>
          <p:cNvCxnSpPr/>
          <p:nvPr/>
        </p:nvCxnSpPr>
        <p:spPr>
          <a:xfrm>
            <a:off x="7944807" y="4640702"/>
            <a:ext cx="1150185" cy="29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7584156" y="4330140"/>
            <a:ext cx="1674369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</a:t>
            </a:r>
            <a:r>
              <a:rPr lang="en-US" dirty="0" err="1">
                <a:solidFill>
                  <a:schemeClr val="bg1"/>
                </a:solidFill>
              </a:rPr>
              <a:t>G.St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Petersson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574305" y="4330140"/>
            <a:ext cx="1720424" cy="23622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1" name="Straight Connector 170"/>
          <p:cNvCxnSpPr/>
          <p:nvPr/>
        </p:nvCxnSpPr>
        <p:spPr>
          <a:xfrm flipH="1" flipV="1">
            <a:off x="4918036" y="5002431"/>
            <a:ext cx="1717637" cy="1043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Picture 17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478961" y="4319109"/>
            <a:ext cx="2011790" cy="1130810"/>
          </a:xfrm>
          <a:prstGeom prst="rect">
            <a:avLst/>
          </a:prstGeom>
        </p:spPr>
      </p:pic>
      <p:cxnSp>
        <p:nvCxnSpPr>
          <p:cNvPr id="174" name="Straight Connector 173"/>
          <p:cNvCxnSpPr/>
          <p:nvPr/>
        </p:nvCxnSpPr>
        <p:spPr>
          <a:xfrm flipV="1">
            <a:off x="4918036" y="5342244"/>
            <a:ext cx="1230973" cy="1071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Picture 17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478961" y="5551842"/>
            <a:ext cx="2001198" cy="1110567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44739" y="4297258"/>
            <a:ext cx="11019350" cy="23797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8" name="Straight Connector 177"/>
          <p:cNvCxnSpPr/>
          <p:nvPr/>
        </p:nvCxnSpPr>
        <p:spPr>
          <a:xfrm flipV="1">
            <a:off x="10893287" y="4788502"/>
            <a:ext cx="198783" cy="30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/>
          <p:cNvCxnSpPr/>
          <p:nvPr/>
        </p:nvCxnSpPr>
        <p:spPr>
          <a:xfrm>
            <a:off x="1365308" y="4514807"/>
            <a:ext cx="448922" cy="52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DFCB10D-A1B8-46B7-99D8-FC1EF74600C8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03" name="Picture 102">
            <a:extLst>
              <a:ext uri="{FF2B5EF4-FFF2-40B4-BE49-F238E27FC236}">
                <a16:creationId xmlns:a16="http://schemas.microsoft.com/office/drawing/2014/main" id="{C90BFCAD-771F-4A8F-BDED-F55F8925D14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872B3AA7-BADB-45F7-9969-E7FCA5363A4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52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59977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150" name="Straight Connector 149"/>
          <p:cNvCxnSpPr/>
          <p:nvPr/>
        </p:nvCxnSpPr>
        <p:spPr>
          <a:xfrm>
            <a:off x="2570876" y="2676317"/>
            <a:ext cx="1123214" cy="95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9" y="2247900"/>
            <a:ext cx="695325" cy="114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718" y="2754174"/>
            <a:ext cx="876300" cy="8763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976" y="2754174"/>
            <a:ext cx="876300" cy="8763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1348455" y="2819400"/>
            <a:ext cx="1152939" cy="81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348455" y="2676317"/>
            <a:ext cx="1152939" cy="9541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28038" y="2199238"/>
            <a:ext cx="876300" cy="14312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497209" y="2247900"/>
            <a:ext cx="851246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645511" y="2715245"/>
            <a:ext cx="1048579" cy="9541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2912211" y="2819400"/>
            <a:ext cx="609807" cy="692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Picture 1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325" y="2030884"/>
            <a:ext cx="931475" cy="1480942"/>
          </a:xfrm>
          <a:prstGeom prst="rect">
            <a:avLst/>
          </a:prstGeom>
        </p:spPr>
      </p:pic>
      <p:pic>
        <p:nvPicPr>
          <p:cNvPr id="115" name="Picture 1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1579" y="1919683"/>
            <a:ext cx="2232761" cy="1990346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4174435" y="1590261"/>
            <a:ext cx="739365" cy="2079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26305" y="2188741"/>
            <a:ext cx="2590232" cy="144173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291" y="1998800"/>
            <a:ext cx="1620538" cy="1927339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9326305" y="1919683"/>
            <a:ext cx="2176582" cy="2294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4" y="3949992"/>
            <a:ext cx="1007990" cy="105208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661" y="4004432"/>
            <a:ext cx="1094357" cy="570051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2093843" y="3847490"/>
            <a:ext cx="2080592" cy="923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483" y="4289457"/>
            <a:ext cx="916157" cy="672546"/>
          </a:xfrm>
          <a:prstGeom prst="rect">
            <a:avLst/>
          </a:prstGeom>
        </p:spPr>
      </p:pic>
      <p:cxnSp>
        <p:nvCxnSpPr>
          <p:cNvPr id="128" name="Straight Connector 127"/>
          <p:cNvCxnSpPr/>
          <p:nvPr/>
        </p:nvCxnSpPr>
        <p:spPr>
          <a:xfrm flipV="1">
            <a:off x="2427661" y="4157259"/>
            <a:ext cx="2080592" cy="9232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374477" y="3964275"/>
            <a:ext cx="1799958" cy="10235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>
            <a:off x="2645511" y="4157259"/>
            <a:ext cx="1336814" cy="723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093843" y="4218049"/>
            <a:ext cx="245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PRESIENT.</a:t>
            </a:r>
            <a:r>
              <a:rPr lang="en-US" sz="800" strike="sngStrike" dirty="0" err="1"/>
              <a:t>Ibm</a:t>
            </a:r>
            <a:r>
              <a:rPr lang="en-US" dirty="0"/>
              <a:t>.!AVABBILTIY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63" y="3908183"/>
            <a:ext cx="1535404" cy="105382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590" y="4501189"/>
            <a:ext cx="709145" cy="441967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6785113" y="4309136"/>
            <a:ext cx="2176716" cy="590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97681" y="4415205"/>
            <a:ext cx="460538" cy="41754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 flipV="1">
            <a:off x="8017565" y="4289457"/>
            <a:ext cx="1060174" cy="653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892495" y="4214191"/>
            <a:ext cx="921240" cy="10469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007463" y="3964275"/>
            <a:ext cx="894192" cy="11162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166884" y="3943050"/>
            <a:ext cx="894192" cy="11162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715923" y="3884775"/>
            <a:ext cx="1762922" cy="11162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4913800" y="4157259"/>
            <a:ext cx="297779" cy="6754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177615" y="5142708"/>
            <a:ext cx="11325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286848" y="3847490"/>
            <a:ext cx="11325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1192532" y="4058797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LEVEL: JYLL</a:t>
            </a:r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1480976" y="4004432"/>
            <a:ext cx="612867" cy="582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1242555" y="3881230"/>
            <a:ext cx="10401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176664" y="3949992"/>
            <a:ext cx="10435456" cy="11162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202532" y="2030884"/>
            <a:ext cx="2692919" cy="16541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298857" y="2183711"/>
            <a:ext cx="2483014" cy="15087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2912211" y="3192323"/>
            <a:ext cx="62628" cy="1021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76664" y="5429239"/>
            <a:ext cx="10448798" cy="1203115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912332" y="5465562"/>
            <a:ext cx="1698143" cy="910063"/>
          </a:xfrm>
          <a:prstGeom prst="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229" y="5520146"/>
            <a:ext cx="796348" cy="796348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5062689" y="5520146"/>
            <a:ext cx="1323535" cy="6951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Picture 1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44" y="5412245"/>
            <a:ext cx="1007990" cy="1052089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0" y="5196925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3927083" y="4507702"/>
            <a:ext cx="605375" cy="980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an 102"/>
          <p:cNvSpPr/>
          <p:nvPr/>
        </p:nvSpPr>
        <p:spPr>
          <a:xfrm>
            <a:off x="3781871" y="5501591"/>
            <a:ext cx="1137867" cy="41672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!DOCS</a:t>
            </a:r>
            <a:endParaRPr lang="en-US" dirty="0"/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3927083" y="5709955"/>
            <a:ext cx="617034" cy="346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070095" y="5455958"/>
            <a:ext cx="2840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ge</a:t>
            </a:r>
            <a:endParaRPr lang="en-US" sz="800" strike="sngStrike" dirty="0"/>
          </a:p>
        </p:txBody>
      </p:sp>
      <p:sp>
        <p:nvSpPr>
          <p:cNvPr id="135" name="Rectangle 134"/>
          <p:cNvSpPr/>
          <p:nvPr/>
        </p:nvSpPr>
        <p:spPr>
          <a:xfrm>
            <a:off x="4942548" y="6034220"/>
            <a:ext cx="1656388" cy="3368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5303507" y="6031257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EDISON</a:t>
            </a:r>
          </a:p>
        </p:txBody>
      </p:sp>
      <p:pic>
        <p:nvPicPr>
          <p:cNvPr id="176" name="Picture 17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00" y="5518488"/>
            <a:ext cx="548736" cy="652623"/>
          </a:xfrm>
          <a:prstGeom prst="rect">
            <a:avLst/>
          </a:prstGeom>
        </p:spPr>
      </p:pic>
      <p:cxnSp>
        <p:nvCxnSpPr>
          <p:cNvPr id="162" name="Straight Connector 161"/>
          <p:cNvCxnSpPr/>
          <p:nvPr/>
        </p:nvCxnSpPr>
        <p:spPr>
          <a:xfrm flipH="1">
            <a:off x="5477258" y="5709955"/>
            <a:ext cx="4332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24" idx="1"/>
          </p:cNvCxnSpPr>
          <p:nvPr/>
        </p:nvCxnSpPr>
        <p:spPr>
          <a:xfrm flipV="1">
            <a:off x="5303507" y="6215270"/>
            <a:ext cx="606963" cy="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/>
          <p:cNvSpPr txBox="1"/>
          <p:nvPr/>
        </p:nvSpPr>
        <p:spPr>
          <a:xfrm>
            <a:off x="4522861" y="5103782"/>
            <a:ext cx="3726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ATOMLCOCK(!CPVA.§187.PREA)</a:t>
            </a:r>
          </a:p>
        </p:txBody>
      </p:sp>
      <p:sp>
        <p:nvSpPr>
          <p:cNvPr id="181" name="Rectangle 180"/>
          <p:cNvSpPr/>
          <p:nvPr/>
        </p:nvSpPr>
        <p:spPr>
          <a:xfrm>
            <a:off x="8249587" y="5196925"/>
            <a:ext cx="2165009" cy="101834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TextBox 181"/>
          <p:cNvSpPr txBox="1"/>
          <p:nvPr/>
        </p:nvSpPr>
        <p:spPr>
          <a:xfrm>
            <a:off x="8249587" y="5226387"/>
            <a:ext cx="24581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Description of crime from accused. !Guilty Trail</a:t>
            </a:r>
          </a:p>
        </p:txBody>
      </p:sp>
      <p:cxnSp>
        <p:nvCxnSpPr>
          <p:cNvPr id="184" name="Straight Arrow Connector 183"/>
          <p:cNvCxnSpPr/>
          <p:nvPr/>
        </p:nvCxnSpPr>
        <p:spPr>
          <a:xfrm flipH="1">
            <a:off x="6676205" y="5918320"/>
            <a:ext cx="157338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7" name="Picture 18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765" y="6109303"/>
            <a:ext cx="334102" cy="549209"/>
          </a:xfrm>
          <a:prstGeom prst="rect">
            <a:avLst/>
          </a:prstGeom>
        </p:spPr>
      </p:pic>
      <p:cxnSp>
        <p:nvCxnSpPr>
          <p:cNvPr id="188" name="Straight Connector 187"/>
          <p:cNvCxnSpPr/>
          <p:nvPr/>
        </p:nvCxnSpPr>
        <p:spPr>
          <a:xfrm flipV="1">
            <a:off x="6386224" y="6215270"/>
            <a:ext cx="415643" cy="453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Rectangle 18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395306" y="6109303"/>
            <a:ext cx="473000" cy="5830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9" name="Picture 18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935" y="6247858"/>
            <a:ext cx="387461" cy="259247"/>
          </a:xfrm>
          <a:prstGeom prst="rect">
            <a:avLst/>
          </a:prstGeom>
        </p:spPr>
      </p:pic>
      <p:cxnSp>
        <p:nvCxnSpPr>
          <p:cNvPr id="3072" name="Straight Connector 3071"/>
          <p:cNvCxnSpPr/>
          <p:nvPr/>
        </p:nvCxnSpPr>
        <p:spPr>
          <a:xfrm flipV="1">
            <a:off x="6401063" y="6202649"/>
            <a:ext cx="457333" cy="429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Rectangle 19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414746" y="6102133"/>
            <a:ext cx="473000" cy="5830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75" name="Straight Connector 3074"/>
          <p:cNvCxnSpPr>
            <a:stCxn id="194" idx="1"/>
          </p:cNvCxnSpPr>
          <p:nvPr/>
        </p:nvCxnSpPr>
        <p:spPr>
          <a:xfrm flipV="1">
            <a:off x="6414746" y="6247858"/>
            <a:ext cx="387121" cy="145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Rectangle 19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507198" y="5526398"/>
            <a:ext cx="473000" cy="5830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278109" y="5140983"/>
            <a:ext cx="2119132" cy="10192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77" name="Straight Connector 3076"/>
          <p:cNvCxnSpPr/>
          <p:nvPr/>
        </p:nvCxnSpPr>
        <p:spPr>
          <a:xfrm flipV="1">
            <a:off x="8613980" y="5288448"/>
            <a:ext cx="864692" cy="529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9" name="Straight Connector 3078"/>
          <p:cNvCxnSpPr/>
          <p:nvPr/>
        </p:nvCxnSpPr>
        <p:spPr>
          <a:xfrm flipV="1">
            <a:off x="9627599" y="5526398"/>
            <a:ext cx="475754" cy="382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426930" y="6149717"/>
            <a:ext cx="750844" cy="211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86848" y="1958533"/>
            <a:ext cx="11622176" cy="18571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3" name="Picture 11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15" y="868129"/>
            <a:ext cx="1747310" cy="1162755"/>
          </a:xfrm>
          <a:prstGeom prst="rect">
            <a:avLst/>
          </a:prstGeom>
        </p:spPr>
      </p:pic>
      <p:sp>
        <p:nvSpPr>
          <p:cNvPr id="3080" name="TextBox 3079"/>
          <p:cNvSpPr txBox="1"/>
          <p:nvPr/>
        </p:nvSpPr>
        <p:spPr>
          <a:xfrm>
            <a:off x="2282712" y="1219200"/>
            <a:ext cx="5717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Dr. Dr. Prof. St. Sectary Surgeon of United States of America</a:t>
            </a:r>
          </a:p>
        </p:txBody>
      </p:sp>
      <p:sp>
        <p:nvSpPr>
          <p:cNvPr id="3081" name="TextBox 3080"/>
          <p:cNvSpPr txBox="1"/>
          <p:nvPr/>
        </p:nvSpPr>
        <p:spPr>
          <a:xfrm>
            <a:off x="8065080" y="1219200"/>
            <a:ext cx="2827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BSc. Jason Nygel Meiers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2944" y="856260"/>
            <a:ext cx="12089056" cy="58360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35114C3-B28F-47AB-A688-4D1FFE1B05EE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B0566AF4-357C-4990-97B8-C24638AFBF3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521BCB8-743B-4F0F-BE85-0B8083E206E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20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557" y="2008323"/>
            <a:ext cx="1978847" cy="1294183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89" y="1752521"/>
            <a:ext cx="1883678" cy="1286709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6546574" y="1352483"/>
            <a:ext cx="942596" cy="10473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7021" y="1709677"/>
            <a:ext cx="2506240" cy="97149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3146" y="1530835"/>
            <a:ext cx="2238910" cy="1087135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860948" y="1394870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2565344" y="1743545"/>
            <a:ext cx="1250335" cy="86865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iStudio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3581721" y="1419370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3425536" y="1794692"/>
            <a:ext cx="972776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0.1</a:t>
            </a:r>
          </a:p>
        </p:txBody>
      </p:sp>
      <p:sp>
        <p:nvSpPr>
          <p:cNvPr id="113" name="Rectangle 112"/>
          <p:cNvSpPr/>
          <p:nvPr/>
        </p:nvSpPr>
        <p:spPr>
          <a:xfrm>
            <a:off x="1533065" y="1132650"/>
            <a:ext cx="1540468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pic>
        <p:nvPicPr>
          <p:cNvPr id="114" name="Picture 2" descr="Child Pornography Victim Assistance (CPVA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312" y="2254830"/>
            <a:ext cx="703663" cy="8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loud 1"/>
          <p:cNvSpPr/>
          <p:nvPr/>
        </p:nvSpPr>
        <p:spPr>
          <a:xfrm>
            <a:off x="2087066" y="2375108"/>
            <a:ext cx="1338470" cy="808384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MLK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87066" y="1099631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Middlefield Road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8454887" y="1509503"/>
            <a:ext cx="13252" cy="1883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5989983" y="3379304"/>
            <a:ext cx="2332382" cy="689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468139" y="3392557"/>
            <a:ext cx="26636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/>
          <p:cNvSpPr/>
          <p:nvPr/>
        </p:nvSpPr>
        <p:spPr>
          <a:xfrm>
            <a:off x="7851913" y="3379304"/>
            <a:ext cx="940904" cy="1099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037983" y="1830845"/>
            <a:ext cx="1470991" cy="7875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9382539" y="2001564"/>
            <a:ext cx="689113" cy="5244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9475304" y="1924606"/>
            <a:ext cx="702366" cy="60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Oval 123"/>
          <p:cNvSpPr/>
          <p:nvPr/>
        </p:nvSpPr>
        <p:spPr>
          <a:xfrm>
            <a:off x="11012556" y="2491770"/>
            <a:ext cx="940904" cy="1099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8" name="Oval 127"/>
          <p:cNvSpPr/>
          <p:nvPr/>
        </p:nvSpPr>
        <p:spPr>
          <a:xfrm>
            <a:off x="10595113" y="3501581"/>
            <a:ext cx="940904" cy="1099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1131826" y="2184342"/>
            <a:ext cx="7264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Ibm.britneny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9515062" y="1804935"/>
            <a:ext cx="47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9475304" y="1804935"/>
            <a:ext cx="702366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489095" y="2049321"/>
            <a:ext cx="1464365" cy="25598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011478" y="1821137"/>
            <a:ext cx="1583635" cy="9163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5989983" y="1509503"/>
            <a:ext cx="2478156" cy="823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arallelogram 48"/>
          <p:cNvSpPr/>
          <p:nvPr/>
        </p:nvSpPr>
        <p:spPr>
          <a:xfrm rot="20623377">
            <a:off x="6473768" y="1936046"/>
            <a:ext cx="1623357" cy="834887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752522" y="2279324"/>
            <a:ext cx="940904" cy="10999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561211" y="2224640"/>
            <a:ext cx="1422917" cy="24388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2" name="Straight Connector 51"/>
          <p:cNvCxnSpPr/>
          <p:nvPr/>
        </p:nvCxnSpPr>
        <p:spPr>
          <a:xfrm>
            <a:off x="8468139" y="1488448"/>
            <a:ext cx="348532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6811617" y="1090263"/>
            <a:ext cx="473829" cy="740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546574" y="1521838"/>
            <a:ext cx="11416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Gorbachez</a:t>
            </a:r>
            <a:r>
              <a:rPr lang="en-US" sz="800" strike="sngStrike" dirty="0"/>
              <a:t>(visa </a:t>
            </a:r>
            <a:r>
              <a:rPr lang="en-US" sz="800" strike="sngStrike" dirty="0" err="1"/>
              <a:t>france</a:t>
            </a:r>
            <a:r>
              <a:rPr lang="en-US" sz="800" strike="sngStrike" dirty="0"/>
              <a:t>)</a:t>
            </a:r>
          </a:p>
        </p:txBody>
      </p:sp>
      <p:sp>
        <p:nvSpPr>
          <p:cNvPr id="58" name="Cloud 57"/>
          <p:cNvSpPr/>
          <p:nvPr/>
        </p:nvSpPr>
        <p:spPr>
          <a:xfrm>
            <a:off x="7315264" y="1689149"/>
            <a:ext cx="940904" cy="1008177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6033" y="1916928"/>
            <a:ext cx="556466" cy="362396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7315264" y="105724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</a:t>
            </a:r>
            <a:r>
              <a:rPr lang="en-US" sz="800" strike="sngStrike" dirty="0"/>
              <a:t>port(80)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12300" y="100717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7581089" y="1297016"/>
            <a:ext cx="415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§187.</a:t>
            </a:r>
          </a:p>
          <a:p>
            <a:endParaRPr lang="en-US" sz="800" dirty="0"/>
          </a:p>
        </p:txBody>
      </p:sp>
      <p:sp>
        <p:nvSpPr>
          <p:cNvPr id="65" name="Rectangle 64"/>
          <p:cNvSpPr/>
          <p:nvPr/>
        </p:nvSpPr>
        <p:spPr>
          <a:xfrm>
            <a:off x="10461745" y="3973025"/>
            <a:ext cx="50454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§PREA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747801" y="4767615"/>
            <a:ext cx="1385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Kill </a:t>
            </a:r>
            <a:r>
              <a:rPr lang="en-US" sz="800" strike="sngStrike" dirty="0" err="1"/>
              <a:t>gobhoche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asscuck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brnety</a:t>
            </a:r>
            <a:endParaRPr lang="en-US" sz="800" strike="sngStrike" dirty="0"/>
          </a:p>
          <a:p>
            <a:r>
              <a:rPr lang="en-US" sz="800" dirty="0"/>
              <a:t>[x] no</a:t>
            </a: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9263270" y="1804935"/>
            <a:ext cx="1198475" cy="29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2565344" y="2660822"/>
            <a:ext cx="190957" cy="210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55374" y="5106169"/>
            <a:ext cx="11102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7" name="Picture 1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047" y="5262474"/>
            <a:ext cx="746520" cy="457211"/>
          </a:xfrm>
          <a:prstGeom prst="rect">
            <a:avLst/>
          </a:prstGeom>
        </p:spPr>
      </p:pic>
      <p:pic>
        <p:nvPicPr>
          <p:cNvPr id="159" name="Picture 1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8943" y="5990370"/>
            <a:ext cx="873113" cy="534744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3581721" y="4996070"/>
            <a:ext cx="340846" cy="99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flipH="1">
            <a:off x="3581721" y="6241774"/>
            <a:ext cx="860191" cy="26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21375" y="851306"/>
            <a:ext cx="11832085" cy="57594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6828160-4461-4EB8-8EAB-CA282A3A137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A2A7F2B3-677C-44E4-967F-DBD24190041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01D0767-812B-42AE-BC76-CC22A28C5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49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74" name="Straight Connector 73"/>
          <p:cNvCxnSpPr/>
          <p:nvPr/>
        </p:nvCxnSpPr>
        <p:spPr>
          <a:xfrm>
            <a:off x="755374" y="4986900"/>
            <a:ext cx="11102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62" y="3287655"/>
            <a:ext cx="2031856" cy="13288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455" y="3658254"/>
            <a:ext cx="727291" cy="587651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 flipV="1">
            <a:off x="4980746" y="3544957"/>
            <a:ext cx="941397" cy="98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1155" y="3658254"/>
            <a:ext cx="268498" cy="730474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4146401" y="3461749"/>
            <a:ext cx="941397" cy="980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146401" y="3544957"/>
            <a:ext cx="1224754" cy="84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4918062" y="3583798"/>
            <a:ext cx="1224754" cy="843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253455" y="3544958"/>
            <a:ext cx="727291" cy="9806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194851" y="3564378"/>
            <a:ext cx="727291" cy="9806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24216" y="3169643"/>
            <a:ext cx="1765697" cy="58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MAINSTREET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82136" y="31276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1507020" y="2878066"/>
            <a:ext cx="10976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9340418" y="3092425"/>
            <a:ext cx="742122" cy="679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9340418" y="3683885"/>
            <a:ext cx="742122" cy="679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7519097" y="3827660"/>
            <a:ext cx="742122" cy="679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5" name="Oval 74"/>
          <p:cNvSpPr/>
          <p:nvPr/>
        </p:nvSpPr>
        <p:spPr>
          <a:xfrm>
            <a:off x="8095133" y="3926683"/>
            <a:ext cx="742122" cy="679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8299030" y="3152125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pasha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831" y="3299256"/>
            <a:ext cx="346304" cy="234675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8515596" y="3169643"/>
            <a:ext cx="601900" cy="3642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364840" y="3188423"/>
            <a:ext cx="512295" cy="3752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5228" y="3050650"/>
            <a:ext cx="452331" cy="518365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357088" y="294605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</a:t>
            </a:r>
            <a:r>
              <a:rPr lang="en-US" sz="800" strike="sngStrike" dirty="0" err="1"/>
              <a:t>Pasha</a:t>
            </a:r>
            <a:endParaRPr lang="en-US" sz="800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9340418" y="3077585"/>
            <a:ext cx="742122" cy="12427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169" y="3482770"/>
            <a:ext cx="1290575" cy="790421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49758" y="3009365"/>
            <a:ext cx="10959086" cy="17607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2593" y="1009174"/>
            <a:ext cx="4047548" cy="177388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7669" y="1015671"/>
            <a:ext cx="733823" cy="166619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13" y="960838"/>
            <a:ext cx="2699771" cy="179534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71" y="972450"/>
            <a:ext cx="2672895" cy="1778690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 flipH="1">
            <a:off x="7519097" y="1848766"/>
            <a:ext cx="3135651" cy="602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758778" y="969247"/>
            <a:ext cx="2760319" cy="1532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525078" y="996250"/>
            <a:ext cx="1092021" cy="1115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841" y="2219668"/>
            <a:ext cx="1654493" cy="720191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V="1">
            <a:off x="3101009" y="2579763"/>
            <a:ext cx="424069" cy="203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7" idx="2"/>
          </p:cNvCxnSpPr>
          <p:nvPr/>
        </p:nvCxnSpPr>
        <p:spPr>
          <a:xfrm flipV="1">
            <a:off x="4071088" y="2685435"/>
            <a:ext cx="434651" cy="254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82690" y="960798"/>
            <a:ext cx="10926154" cy="19704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22248" y="5654937"/>
            <a:ext cx="1990476" cy="695238"/>
          </a:xfrm>
          <a:prstGeom prst="rect">
            <a:avLst/>
          </a:prstGeom>
        </p:spPr>
      </p:pic>
      <p:cxnSp>
        <p:nvCxnSpPr>
          <p:cNvPr id="87" name="Straight Connector 86"/>
          <p:cNvCxnSpPr/>
          <p:nvPr/>
        </p:nvCxnSpPr>
        <p:spPr>
          <a:xfrm flipV="1">
            <a:off x="1522248" y="5654937"/>
            <a:ext cx="2084583" cy="695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339474" y="5295913"/>
            <a:ext cx="403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ATOMLCOIK(!</a:t>
            </a:r>
            <a:r>
              <a:rPr lang="en-US" dirty="0" err="1"/>
              <a:t>HOMCIDE:NANA,</a:t>
            </a:r>
            <a:r>
              <a:rPr lang="en-US" sz="800" strike="sngStrike" dirty="0" err="1"/>
              <a:t>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kaida</a:t>
            </a:r>
            <a:r>
              <a:rPr lang="en-US" sz="800" strike="sngStrike" dirty="0"/>
              <a:t>; pillow books</a:t>
            </a:r>
            <a:r>
              <a:rPr lang="en-US" dirty="0"/>
              <a:t>)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52205" y="5272679"/>
            <a:ext cx="4142646" cy="12023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-21028" y="6650048"/>
            <a:ext cx="111029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7FFF9877-DDA3-4F30-9911-B6C9FF966B3F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AA18DB94-84ED-48B8-A731-C2C864E2B14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B49768E-F1D6-48BE-AD9B-40E9F644C17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131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507020" y="2878066"/>
            <a:ext cx="109761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593" y="1009174"/>
            <a:ext cx="4047548" cy="177388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669" y="1015671"/>
            <a:ext cx="733823" cy="1666191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613" y="960838"/>
            <a:ext cx="2699771" cy="179534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571" y="972450"/>
            <a:ext cx="2672895" cy="1778690"/>
          </a:xfrm>
          <a:prstGeom prst="rect">
            <a:avLst/>
          </a:prstGeom>
        </p:spPr>
      </p:pic>
      <p:cxnSp>
        <p:nvCxnSpPr>
          <p:cNvPr id="44" name="Straight Arrow Connector 43"/>
          <p:cNvCxnSpPr/>
          <p:nvPr/>
        </p:nvCxnSpPr>
        <p:spPr>
          <a:xfrm flipH="1">
            <a:off x="7519097" y="1848766"/>
            <a:ext cx="3135651" cy="602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 flipV="1">
            <a:off x="4758778" y="969247"/>
            <a:ext cx="2760319" cy="1532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H="1">
            <a:off x="3525078" y="996250"/>
            <a:ext cx="1092021" cy="111547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841" y="2219668"/>
            <a:ext cx="1654493" cy="720191"/>
          </a:xfrm>
          <a:prstGeom prst="rect">
            <a:avLst/>
          </a:prstGeom>
        </p:spPr>
      </p:pic>
      <p:cxnSp>
        <p:nvCxnSpPr>
          <p:cNvPr id="80" name="Straight Connector 79"/>
          <p:cNvCxnSpPr/>
          <p:nvPr/>
        </p:nvCxnSpPr>
        <p:spPr>
          <a:xfrm flipV="1">
            <a:off x="3101009" y="2579763"/>
            <a:ext cx="424069" cy="2032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7" idx="2"/>
          </p:cNvCxnSpPr>
          <p:nvPr/>
        </p:nvCxnSpPr>
        <p:spPr>
          <a:xfrm flipV="1">
            <a:off x="4071088" y="2685435"/>
            <a:ext cx="434651" cy="254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82690" y="960798"/>
            <a:ext cx="10926154" cy="19704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8425" y="4341320"/>
            <a:ext cx="1990476" cy="695238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V="1">
            <a:off x="5468425" y="4341320"/>
            <a:ext cx="2084583" cy="6952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285651" y="3982296"/>
            <a:ext cx="403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ATOMLCOIK(!</a:t>
            </a:r>
            <a:r>
              <a:rPr lang="en-US" dirty="0" err="1"/>
              <a:t>HOMCIDE:NANA,</a:t>
            </a:r>
            <a:r>
              <a:rPr lang="en-US" sz="800" strike="sngStrike" dirty="0" err="1"/>
              <a:t>al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kaida</a:t>
            </a:r>
            <a:r>
              <a:rPr lang="en-US" sz="800" strike="sngStrike" dirty="0"/>
              <a:t>; pillow books</a:t>
            </a:r>
            <a:r>
              <a:rPr lang="en-US" dirty="0"/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71" y="3185469"/>
            <a:ext cx="3670207" cy="2821472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898334" y="3254208"/>
            <a:ext cx="4418998" cy="2752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0235" y="888898"/>
            <a:ext cx="11863165" cy="58522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C11B4C9-B461-4741-B37D-AC029244D58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C674556-BB26-45C2-A99C-950DC0859C0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6CC5F20-10AF-4EC8-A001-A3520D5467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3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797002" y="1218531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2392165" y="1807901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3408542" y="1483726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3252357" y="1859048"/>
            <a:ext cx="621855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7FAF438-26ED-4115-83E3-7FA8011813CC}"/>
              </a:ext>
            </a:extLst>
          </p:cNvPr>
          <p:cNvSpPr txBox="1"/>
          <p:nvPr/>
        </p:nvSpPr>
        <p:spPr>
          <a:xfrm>
            <a:off x="11518230" y="64919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301042" y="1224981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5647041" y="1373574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6663417" y="1416845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6507232" y="1792167"/>
            <a:ext cx="621855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658093" y="1208799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9112874" y="1362263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10129250" y="1405534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Isosceles Triangle 106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9973065" y="1780856"/>
            <a:ext cx="621855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65794" y="31398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04217" y="31821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19747" y="318218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488405" y="3822742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5628978" y="4144048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6645354" y="4187319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Isosceles Triangle 139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6489169" y="4562641"/>
            <a:ext cx="621855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896857" y="3906739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2267051" y="4110315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3283427" y="4153586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3127242" y="4528908"/>
            <a:ext cx="621855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486154" y="5952659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1990/1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1873924" y="593023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1988/9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698" y="1261134"/>
            <a:ext cx="1597080" cy="288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+17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12080" y="3768080"/>
            <a:ext cx="1201563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HUDSON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1707414" y="3763977"/>
            <a:ext cx="2166798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J-10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829555" y="3906739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8762267" y="5898778"/>
            <a:ext cx="1543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February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555366" y="3736415"/>
            <a:ext cx="2006138" cy="41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RHEIN-MAIN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9195920" y="4279211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10212296" y="4322482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10056111" y="4697804"/>
            <a:ext cx="621855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57" name="Rectangle 156"/>
          <p:cNvSpPr/>
          <p:nvPr/>
        </p:nvSpPr>
        <p:spPr>
          <a:xfrm>
            <a:off x="8432597" y="932385"/>
            <a:ext cx="1540468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MARLIN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583240" y="1212693"/>
            <a:ext cx="5357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!STUDIO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1868074" y="916560"/>
            <a:ext cx="1540468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WATER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103955" y="899963"/>
            <a:ext cx="1540468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REDHOUSE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814102" y="1250441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204239" y="1232255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575706" y="1232255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541043" y="4027763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ight Arrow 56"/>
          <p:cNvSpPr/>
          <p:nvPr/>
        </p:nvSpPr>
        <p:spPr>
          <a:xfrm flipH="1">
            <a:off x="6502604" y="3724884"/>
            <a:ext cx="796579" cy="33085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58"/>
          <p:cNvSpPr/>
          <p:nvPr/>
        </p:nvSpPr>
        <p:spPr>
          <a:xfrm>
            <a:off x="7492902" y="3704860"/>
            <a:ext cx="930741" cy="33085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335920" y="4033649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506" y="3807574"/>
            <a:ext cx="124653" cy="124653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7895506" y="3694374"/>
            <a:ext cx="87329" cy="250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0" y="846467"/>
            <a:ext cx="12041071" cy="61715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§CPVA</a:t>
            </a:r>
            <a:r>
              <a:rPr lang="en-US" baseline="0" dirty="0"/>
              <a:t> Studio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D18E657-F757-49FF-86B6-FC45FF1FAA92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DAE5B14-D38B-47EF-84F1-2ED5D82178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D1BC275-D8B8-496D-920D-542D68F40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185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46" y="1304143"/>
            <a:ext cx="1041075" cy="7798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450" y="1304143"/>
            <a:ext cx="1041075" cy="77980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54833" y="1154243"/>
            <a:ext cx="1481488" cy="1274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409075" y="989351"/>
            <a:ext cx="1541450" cy="1543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603948" y="3777521"/>
            <a:ext cx="2863121" cy="479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392118" y="1154243"/>
            <a:ext cx="119921" cy="2518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5681272" y="1843790"/>
            <a:ext cx="3132944" cy="19787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908662" y="1978702"/>
            <a:ext cx="2680702" cy="16938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232" y="5196581"/>
            <a:ext cx="2788860" cy="121755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32583" y="1185010"/>
            <a:ext cx="2790301" cy="10206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56290" y="995659"/>
            <a:ext cx="9281043" cy="35626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5218847" y="1843790"/>
            <a:ext cx="3040733" cy="1573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6593581" y="5382702"/>
            <a:ext cx="539646" cy="6087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449373" y="5804323"/>
            <a:ext cx="780930" cy="57004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6376584" y="6188766"/>
            <a:ext cx="214690" cy="907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362" y="5266945"/>
            <a:ext cx="2561905" cy="1038095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6460146" y="5671167"/>
            <a:ext cx="168494" cy="5883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205" y="4691133"/>
            <a:ext cx="1368232" cy="73909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0718" y="5525125"/>
            <a:ext cx="321267" cy="466355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6027114" y="5392697"/>
            <a:ext cx="599607" cy="608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9454" y="5214024"/>
            <a:ext cx="2009524" cy="914286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773587" y="4706912"/>
            <a:ext cx="572515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FEDERAL SCHKIDANCE ATB </a:t>
            </a:r>
            <a:r>
              <a:rPr lang="en-US" sz="800" strike="sngStrike" dirty="0" err="1"/>
              <a:t>ghoei</a:t>
            </a:r>
            <a:r>
              <a:rPr lang="en-US" sz="800" strike="sngStrike" dirty="0"/>
              <a:t>(dell)</a:t>
            </a:r>
          </a:p>
          <a:p>
            <a:r>
              <a:rPr lang="en-US" dirty="0"/>
              <a:t>ATB </a:t>
            </a:r>
            <a:r>
              <a:rPr lang="en-US" dirty="0" err="1"/>
              <a:t>gheoh</a:t>
            </a:r>
            <a:r>
              <a:rPr lang="en-US" dirty="0"/>
              <a:t>(dell)     ATB 1D8273</a:t>
            </a:r>
          </a:p>
          <a:p>
            <a:r>
              <a:rPr lang="en-US" dirty="0"/>
              <a:t>1994 dancing </a:t>
            </a:r>
            <a:r>
              <a:rPr lang="en-US" dirty="0" err="1"/>
              <a:t>micehal</a:t>
            </a:r>
            <a:r>
              <a:rPr lang="en-US" dirty="0"/>
              <a:t> </a:t>
            </a:r>
            <a:r>
              <a:rPr lang="en-US" dirty="0" err="1"/>
              <a:t>schikidnce</a:t>
            </a:r>
            <a:r>
              <a:rPr lang="en-US" dirty="0"/>
              <a:t> 911 bombing gas 2007 </a:t>
            </a:r>
            <a:r>
              <a:rPr lang="en-US" dirty="0" err="1"/>
              <a:t>bp</a:t>
            </a:r>
            <a:endParaRPr lang="en-US" dirty="0"/>
          </a:p>
          <a:p>
            <a:r>
              <a:rPr lang="en-US" dirty="0"/>
              <a:t>ATB HOICM:KYSTAL(tootsie)   1D8723</a:t>
            </a:r>
          </a:p>
          <a:p>
            <a:r>
              <a:rPr lang="en-US" dirty="0"/>
              <a:t>G. San Bruno</a:t>
            </a:r>
          </a:p>
        </p:txBody>
      </p:sp>
      <p:cxnSp>
        <p:nvCxnSpPr>
          <p:cNvPr id="39" name="Straight Connector 38"/>
          <p:cNvCxnSpPr>
            <a:endCxn id="37" idx="2"/>
          </p:cNvCxnSpPr>
          <p:nvPr/>
        </p:nvCxnSpPr>
        <p:spPr>
          <a:xfrm>
            <a:off x="9938479" y="4811843"/>
            <a:ext cx="2697687" cy="1372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687987" y="4257207"/>
            <a:ext cx="4950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G.VP GERMANY </a:t>
            </a:r>
            <a:r>
              <a:rPr lang="en-US" strike="sngStrike" dirty="0" err="1"/>
              <a:t>sony</a:t>
            </a:r>
            <a:r>
              <a:rPr lang="en-US" strike="sngStrike" dirty="0"/>
              <a:t> black </a:t>
            </a:r>
            <a:r>
              <a:rPr lang="en-US" strike="sngStrike" dirty="0" err="1"/>
              <a:t>triaton</a:t>
            </a:r>
            <a:r>
              <a:rPr lang="en-US" strike="sngStrike" dirty="0"/>
              <a:t> </a:t>
            </a:r>
            <a:r>
              <a:rPr lang="en-US" dirty="0"/>
              <a:t>:HOCMIEBUNNY</a:t>
            </a:r>
          </a:p>
          <a:p>
            <a:r>
              <a:rPr lang="en-US" strike="sngStrike" dirty="0"/>
              <a:t>Les </a:t>
            </a:r>
            <a:r>
              <a:rPr lang="en-US" strike="sngStrike" dirty="0" err="1"/>
              <a:t>Misaeralbes</a:t>
            </a:r>
            <a:r>
              <a:rPr lang="en-US" strike="sngStrike" dirty="0"/>
              <a:t>, </a:t>
            </a:r>
            <a:r>
              <a:rPr lang="en-US" strike="sngStrike" dirty="0" err="1"/>
              <a:t>Shickidance</a:t>
            </a:r>
            <a:endParaRPr lang="en-US" strike="sngStrike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06688" y="3237875"/>
            <a:ext cx="811709" cy="93812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10553075" y="2878111"/>
            <a:ext cx="1439056" cy="1379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740" y="2504720"/>
            <a:ext cx="641851" cy="641851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>
            <a:off x="10806688" y="2504720"/>
            <a:ext cx="1185443" cy="733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48674" y="3262594"/>
            <a:ext cx="686913" cy="88868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2551" y="1721517"/>
            <a:ext cx="939579" cy="671128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0553075" y="1791325"/>
            <a:ext cx="1948722" cy="414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317" y="1856091"/>
            <a:ext cx="1014499" cy="101449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326623" y="1413380"/>
            <a:ext cx="952381" cy="149523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32338" y="2541606"/>
            <a:ext cx="1440426" cy="123465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18" y="1371136"/>
            <a:ext cx="333698" cy="445504"/>
          </a:xfrm>
          <a:prstGeom prst="rect">
            <a:avLst/>
          </a:prstGeom>
        </p:spPr>
      </p:pic>
      <p:cxnSp>
        <p:nvCxnSpPr>
          <p:cNvPr id="56" name="Straight Connector 55"/>
          <p:cNvCxnSpPr>
            <a:endCxn id="48" idx="3"/>
          </p:cNvCxnSpPr>
          <p:nvPr/>
        </p:nvCxnSpPr>
        <p:spPr>
          <a:xfrm>
            <a:off x="11468718" y="1413380"/>
            <a:ext cx="523412" cy="64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147300" y="1185010"/>
            <a:ext cx="2188287" cy="2966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908115" y="961769"/>
            <a:ext cx="2404268" cy="35576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10645148" y="1694043"/>
            <a:ext cx="642174" cy="6543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87613" y="4716896"/>
            <a:ext cx="9281043" cy="1795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836655" y="4660311"/>
            <a:ext cx="9281043" cy="179554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3C7C8242-D612-4D01-9740-6C0583E3267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6430" y="2823098"/>
            <a:ext cx="417797" cy="233270"/>
          </a:xfrm>
          <a:prstGeom prst="rect">
            <a:avLst/>
          </a:prstGeom>
        </p:spPr>
      </p:pic>
      <p:cxnSp>
        <p:nvCxnSpPr>
          <p:cNvPr id="66" name="Straight Connector 65"/>
          <p:cNvCxnSpPr/>
          <p:nvPr/>
        </p:nvCxnSpPr>
        <p:spPr>
          <a:xfrm flipV="1">
            <a:off x="491818" y="2863782"/>
            <a:ext cx="1007518" cy="90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C3D659E-DF2A-4DC8-9AA1-D77E027E1EB3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036AA383-6427-4B3F-8E7E-8A528E28FB0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F2504487-FD48-45FE-B971-E67367DE192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536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693" y="2585802"/>
            <a:ext cx="646451" cy="959137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3082870" y="2398426"/>
            <a:ext cx="1633928" cy="839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373" y="3237875"/>
            <a:ext cx="352425" cy="533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3882" y="1906696"/>
            <a:ext cx="2437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Francsi</a:t>
            </a:r>
            <a:r>
              <a:rPr lang="en-US" dirty="0"/>
              <a:t> Hotel St. Tom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24190" y="1302306"/>
            <a:ext cx="267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FBI:TERRORISM IRELAND </a:t>
            </a:r>
            <a:r>
              <a:rPr lang="en-US" sz="800" strike="sngStrike" dirty="0"/>
              <a:t>u2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675918" y="2892866"/>
            <a:ext cx="1633928" cy="8394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321497" y="1539714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Tim cook; </a:t>
            </a:r>
            <a:r>
              <a:rPr lang="en-US" sz="800" strike="sngStrike" dirty="0" err="1"/>
              <a:t>gary</a:t>
            </a:r>
            <a:endParaRPr lang="en-US" sz="800" strike="sngStrike" dirty="0"/>
          </a:p>
        </p:txBody>
      </p:sp>
      <p:cxnSp>
        <p:nvCxnSpPr>
          <p:cNvPr id="13" name="Straight Connector 12"/>
          <p:cNvCxnSpPr>
            <a:stCxn id="8" idx="1"/>
          </p:cNvCxnSpPr>
          <p:nvPr/>
        </p:nvCxnSpPr>
        <p:spPr>
          <a:xfrm>
            <a:off x="1863882" y="2091362"/>
            <a:ext cx="21352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352693" y="2585802"/>
            <a:ext cx="794479" cy="11465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301858" y="3237876"/>
            <a:ext cx="684764" cy="8015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287533" y="3771275"/>
            <a:ext cx="339957" cy="363159"/>
          </a:xfrm>
          <a:prstGeom prst="rect">
            <a:avLst/>
          </a:prstGeom>
        </p:spPr>
      </p:pic>
      <p:cxnSp>
        <p:nvCxnSpPr>
          <p:cNvPr id="18" name="Straight Connector 17"/>
          <p:cNvCxnSpPr>
            <a:endCxn id="15" idx="3"/>
          </p:cNvCxnSpPr>
          <p:nvPr/>
        </p:nvCxnSpPr>
        <p:spPr>
          <a:xfrm flipV="1">
            <a:off x="3675918" y="3638628"/>
            <a:ext cx="1310704" cy="723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99154" y="4317166"/>
            <a:ext cx="1083323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362270" y="1754805"/>
            <a:ext cx="103629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675918" y="1184223"/>
            <a:ext cx="1023363" cy="487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3012024" y="3530044"/>
            <a:ext cx="84670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black sport coat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92145" y="1703687"/>
            <a:ext cx="10833238" cy="22669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99154" y="1262628"/>
            <a:ext cx="10993691" cy="236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99154" y="1286289"/>
            <a:ext cx="1522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ATOMICLOCK</a:t>
            </a:r>
            <a:r>
              <a:rPr lang="en-US" dirty="0"/>
              <a:t>(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27490" y="1302306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99154" y="1368072"/>
            <a:ext cx="10833238" cy="3109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5277685" y="5660432"/>
            <a:ext cx="2697687" cy="13723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62878" y="4774803"/>
            <a:ext cx="4950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G.VP GERMANY </a:t>
            </a:r>
            <a:r>
              <a:rPr lang="en-US" strike="sngStrike" dirty="0" err="1"/>
              <a:t>sony</a:t>
            </a:r>
            <a:r>
              <a:rPr lang="en-US" strike="sngStrike" dirty="0"/>
              <a:t> black </a:t>
            </a:r>
            <a:r>
              <a:rPr lang="en-US" strike="sngStrike" dirty="0" err="1"/>
              <a:t>triaton</a:t>
            </a:r>
            <a:r>
              <a:rPr lang="en-US" strike="sngStrike" dirty="0"/>
              <a:t> </a:t>
            </a:r>
            <a:r>
              <a:rPr lang="en-US" dirty="0"/>
              <a:t>:HOCMIEBUNNY</a:t>
            </a:r>
          </a:p>
          <a:p>
            <a:r>
              <a:rPr lang="en-US" strike="sngStrike" dirty="0"/>
              <a:t>Les </a:t>
            </a:r>
            <a:r>
              <a:rPr lang="en-US" strike="sngStrike" dirty="0" err="1"/>
              <a:t>Misaeralbes</a:t>
            </a:r>
            <a:r>
              <a:rPr lang="en-US" strike="sngStrike" dirty="0"/>
              <a:t>, </a:t>
            </a:r>
            <a:r>
              <a:rPr lang="en-US" strike="sngStrike" dirty="0" err="1"/>
              <a:t>Shickidance</a:t>
            </a:r>
            <a:endParaRPr lang="en-US" strike="sngStrike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3081" y="5651084"/>
            <a:ext cx="811709" cy="938122"/>
          </a:xfrm>
          <a:prstGeom prst="rect">
            <a:avLst/>
          </a:prstGeom>
        </p:spPr>
      </p:pic>
      <p:cxnSp>
        <p:nvCxnSpPr>
          <p:cNvPr id="38" name="Straight Connector 37"/>
          <p:cNvCxnSpPr/>
          <p:nvPr/>
        </p:nvCxnSpPr>
        <p:spPr>
          <a:xfrm>
            <a:off x="2201209" y="5457898"/>
            <a:ext cx="1439056" cy="1379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927" y="5751885"/>
            <a:ext cx="641851" cy="641851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9090" y="5776604"/>
            <a:ext cx="686913" cy="88868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335" y="5397462"/>
            <a:ext cx="939579" cy="671128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V="1">
            <a:off x="6131179" y="5411913"/>
            <a:ext cx="1948722" cy="4143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320" y="5442432"/>
            <a:ext cx="1014499" cy="101449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1678" y="5421134"/>
            <a:ext cx="800048" cy="125607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5080" y="5502820"/>
            <a:ext cx="1440426" cy="12346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85" y="4586629"/>
            <a:ext cx="333698" cy="445504"/>
          </a:xfrm>
          <a:prstGeom prst="rect">
            <a:avLst/>
          </a:prstGeom>
        </p:spPr>
      </p:pic>
      <p:cxnSp>
        <p:nvCxnSpPr>
          <p:cNvPr id="48" name="Straight Connector 47"/>
          <p:cNvCxnSpPr>
            <a:endCxn id="42" idx="3"/>
          </p:cNvCxnSpPr>
          <p:nvPr/>
        </p:nvCxnSpPr>
        <p:spPr>
          <a:xfrm>
            <a:off x="8133502" y="5089325"/>
            <a:ext cx="523412" cy="643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841" y="5479234"/>
            <a:ext cx="489143" cy="129544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2075319" y="3977956"/>
            <a:ext cx="789248" cy="1666735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451723" y="4478907"/>
            <a:ext cx="10871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pistoff,funtim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barbie</a:t>
            </a:r>
            <a:endParaRPr lang="en-US" sz="800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717335" y="5580832"/>
            <a:ext cx="1185443" cy="733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51724" y="4373514"/>
            <a:ext cx="2900970" cy="8954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929390" y="4586629"/>
            <a:ext cx="2710875" cy="619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201209" y="5205948"/>
            <a:ext cx="3263871" cy="125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576389" y="4544869"/>
            <a:ext cx="3907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HOMICDIE:KYSTARAL:HOMCIDE:MAYRO</a:t>
            </a:r>
          </a:p>
          <a:p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4737453" y="4762889"/>
            <a:ext cx="925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CHARTS</a:t>
            </a:r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5245707" y="4711623"/>
            <a:ext cx="850292" cy="791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540585" y="5397462"/>
            <a:ext cx="1121929" cy="13772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488162" y="5006343"/>
            <a:ext cx="4374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!HOMCI:KYSTAL:!HOCM:MAYRO</a:t>
            </a:r>
            <a:r>
              <a:rPr lang="en-US" strike="sngStrike" dirty="0"/>
              <a:t>(</a:t>
            </a:r>
            <a:r>
              <a:rPr lang="en-US" strike="sngStrike" dirty="0" err="1"/>
              <a:t>anagla.elke</a:t>
            </a:r>
            <a:r>
              <a:rPr lang="en-US" dirty="0"/>
              <a:t>)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604956" y="3268933"/>
            <a:ext cx="30025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CHART</a:t>
            </a:r>
          </a:p>
          <a:p>
            <a:r>
              <a:rPr lang="en-US" dirty="0"/>
              <a:t>ITIL TICKES EU-Von </a:t>
            </a:r>
            <a:r>
              <a:rPr lang="en-US" dirty="0" err="1"/>
              <a:t>Derlein</a:t>
            </a:r>
            <a:r>
              <a:rPr lang="en-US" dirty="0"/>
              <a:t> </a:t>
            </a:r>
          </a:p>
          <a:p>
            <a:r>
              <a:rPr lang="en-US" dirty="0"/>
              <a:t>HOMC:KYDTAL (</a:t>
            </a:r>
            <a:r>
              <a:rPr lang="en-US" dirty="0" err="1"/>
              <a:t>mayro</a:t>
            </a:r>
            <a:r>
              <a:rPr lang="en-US" dirty="0"/>
              <a:t> </a:t>
            </a:r>
            <a:r>
              <a:rPr lang="en-US" dirty="0" err="1"/>
              <a:t>pistoff</a:t>
            </a:r>
            <a:r>
              <a:rPr lang="en-US" dirty="0"/>
              <a:t>)</a:t>
            </a:r>
          </a:p>
          <a:p>
            <a:r>
              <a:rPr lang="en-US" dirty="0"/>
              <a:t>v2.KIDNAPPING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05562" y="5212497"/>
            <a:ext cx="1490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Level: depth </a:t>
            </a:r>
            <a:r>
              <a:rPr lang="en-US" dirty="0"/>
              <a:t>v2.CPVA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05562" y="5512041"/>
            <a:ext cx="10833238" cy="13249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580575" y="3301374"/>
            <a:ext cx="8462572" cy="27672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574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 Single Corner Rectangle 44"/>
          <p:cNvSpPr/>
          <p:nvPr/>
        </p:nvSpPr>
        <p:spPr>
          <a:xfrm>
            <a:off x="5681272" y="1166375"/>
            <a:ext cx="414727" cy="272002"/>
          </a:xfrm>
          <a:prstGeom prst="round1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557462"/>
            <a:ext cx="2619375" cy="174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326" y="2425244"/>
            <a:ext cx="3333978" cy="221861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081666" y="2038662"/>
            <a:ext cx="3162924" cy="34177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11322" y="883542"/>
            <a:ext cx="189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HOMICIDE:KYSTAL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284" y="4452079"/>
            <a:ext cx="1101319" cy="732878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7674964" y="4300536"/>
            <a:ext cx="1139252" cy="8844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4923" y="4818518"/>
            <a:ext cx="961905" cy="144761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989284" y="4062334"/>
            <a:ext cx="2668723" cy="19637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355830" y="2038662"/>
            <a:ext cx="3561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Chist</a:t>
            </a:r>
            <a:r>
              <a:rPr lang="en-US" sz="800" strike="sngStrike" dirty="0"/>
              <a:t>-off; </a:t>
            </a:r>
            <a:r>
              <a:rPr lang="en-US" dirty="0"/>
              <a:t>HOMCE:JESUS:HOMCIDE:PETER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62617" y="1189574"/>
            <a:ext cx="31479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CHART</a:t>
            </a:r>
          </a:p>
          <a:p>
            <a:r>
              <a:rPr lang="en-US" dirty="0"/>
              <a:t>ITIL Ticket   v2.FBI:KIDNAPPING </a:t>
            </a:r>
          </a:p>
          <a:p>
            <a:r>
              <a:rPr lang="en-US" strike="sngStrike" dirty="0"/>
              <a:t>“Counter”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639" y="3692050"/>
            <a:ext cx="404920" cy="608486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>
            <a:off x="9069048" y="3450611"/>
            <a:ext cx="656233" cy="970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561547" y="2519501"/>
            <a:ext cx="5996066" cy="37086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8677" y="1247894"/>
            <a:ext cx="1008464" cy="11993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6490" y="1201221"/>
            <a:ext cx="949969" cy="110541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233534" y="6026046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Fuck Jack in the Ass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85999" y="5826390"/>
            <a:ext cx="2595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Dealth</a:t>
            </a:r>
            <a:r>
              <a:rPr lang="en-US" dirty="0"/>
              <a:t> </a:t>
            </a:r>
            <a:r>
              <a:rPr lang="en-US" dirty="0" err="1"/>
              <a:t>Penelty</a:t>
            </a:r>
            <a:r>
              <a:rPr lang="en-US" dirty="0"/>
              <a:t> </a:t>
            </a:r>
            <a:r>
              <a:rPr lang="en-US" strike="sngStrike" dirty="0"/>
              <a:t>– EU-&gt;DE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975510" y="5456420"/>
            <a:ext cx="1375883" cy="35976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MATIAS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371271" y="5442068"/>
            <a:ext cx="187595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CALIFORNIA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92563" y="6395378"/>
            <a:ext cx="2788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CHECKPON CHARLIE(MARK)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92563" y="5811400"/>
            <a:ext cx="3254664" cy="1046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672" y="4681616"/>
            <a:ext cx="876300" cy="8763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505643" y="6395378"/>
            <a:ext cx="8471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/>
              <a:t>x/y</a:t>
            </a:r>
            <a:r>
              <a:rPr lang="en-US" dirty="0"/>
              <a:t> HOMCE:LYSTAL </a:t>
            </a:r>
            <a:r>
              <a:rPr lang="en-US" sz="800" dirty="0" err="1"/>
              <a:t>apple.touch.greenspampt</a:t>
            </a:r>
            <a:r>
              <a:rPr lang="en-US" dirty="0"/>
              <a:t>; </a:t>
            </a:r>
            <a:r>
              <a:rPr lang="en-US" sz="800" strike="sngStrike" dirty="0"/>
              <a:t>I cannot </a:t>
            </a:r>
            <a:r>
              <a:rPr lang="en-US" sz="800" strike="sngStrike" dirty="0" err="1"/>
              <a:t>belive</a:t>
            </a:r>
            <a:r>
              <a:rPr lang="en-US" sz="800" strike="sngStrike" dirty="0"/>
              <a:t> I fucked her. </a:t>
            </a:r>
            <a:r>
              <a:rPr lang="en-US" dirty="0"/>
              <a:t>VP(1/4-us.</a:t>
            </a:r>
            <a:r>
              <a:rPr lang="en-US" sz="800" strike="sngStrike" dirty="0"/>
              <a:t>marx)</a:t>
            </a:r>
            <a:r>
              <a:rPr lang="en-US" dirty="0"/>
              <a:t> </a:t>
            </a:r>
            <a:r>
              <a:rPr lang="en-US" strike="sngStrike" dirty="0" err="1"/>
              <a:t>apple.touch</a:t>
            </a:r>
            <a:r>
              <a:rPr lang="en-US" strike="sngStrike" dirty="0"/>
              <a:t> jack off</a:t>
            </a:r>
          </a:p>
          <a:p>
            <a:r>
              <a:rPr lang="en-US" dirty="0"/>
              <a:t>41.HOMCEL:KYSTAL.VIRING.MARY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528554" y="6334700"/>
            <a:ext cx="8288036" cy="6876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735737" y="1092997"/>
            <a:ext cx="4820322" cy="9239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781019" y="1069045"/>
            <a:ext cx="568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nonPoliceLangugea</a:t>
            </a:r>
            <a:r>
              <a:rPr lang="en-US" dirty="0"/>
              <a:t>(</a:t>
            </a:r>
            <a:r>
              <a:rPr lang="en-US" dirty="0" err="1">
                <a:solidFill>
                  <a:schemeClr val="bg1"/>
                </a:solidFill>
              </a:rPr>
              <a:t>JOEL</a:t>
            </a:r>
            <a:r>
              <a:rPr lang="en-US" dirty="0" err="1"/>
              <a:t>.marx</a:t>
            </a:r>
            <a:r>
              <a:rPr lang="en-US" dirty="0"/>
              <a:t>(tyson.EXPORT.IMPORT</a:t>
            </a:r>
            <a:r>
              <a:rPr lang="en-US" sz="800" strike="sngStrike" dirty="0"/>
              <a:t>.”</a:t>
            </a:r>
            <a:r>
              <a:rPr lang="en-US" sz="800" strike="sngStrike" dirty="0" err="1"/>
              <a:t>totsie</a:t>
            </a:r>
            <a:r>
              <a:rPr lang="en-US" dirty="0"/>
              <a:t>”)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081774" y="1543987"/>
            <a:ext cx="2898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!F-U-C-K</a:t>
            </a:r>
            <a:r>
              <a:rPr lang="en-US" dirty="0"/>
              <a:t>.GARY.BRAD !FORT BRAG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54" y="1651239"/>
            <a:ext cx="493200" cy="276192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 flipV="1">
            <a:off x="4644094" y="1628345"/>
            <a:ext cx="1037178" cy="873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458504" y="1247894"/>
            <a:ext cx="9471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598577" y="1604593"/>
            <a:ext cx="1082695" cy="1888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781019" y="946106"/>
            <a:ext cx="6095471" cy="151806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5291528" y="3192905"/>
            <a:ext cx="804471" cy="3747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V="1">
            <a:off x="5488198" y="2772825"/>
            <a:ext cx="550507" cy="289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6E76841-15B5-464A-99EF-0634C38B2002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82302BA4-FF8B-42C6-927E-2A29B341E9A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F42B11C-0A35-4F3A-B590-EF1333C221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5623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355" y="1639433"/>
            <a:ext cx="1905000" cy="190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87580" y="3544433"/>
            <a:ext cx="1734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CTO John Morris</a:t>
            </a:r>
          </a:p>
          <a:p>
            <a:r>
              <a:rPr lang="en-US" dirty="0" err="1"/>
              <a:t>Esahs</a:t>
            </a:r>
            <a:r>
              <a:rPr lang="en-US" dirty="0"/>
              <a:t> Father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358" y="1639433"/>
            <a:ext cx="2619375" cy="1743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240358" y="879959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!HOMCIDE:KYSTAL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9188969" y="1635766"/>
            <a:ext cx="71952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LIVE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3" y="1639433"/>
            <a:ext cx="3019425" cy="15144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733400" y="1460667"/>
            <a:ext cx="2458600" cy="71953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308382" y="1165084"/>
            <a:ext cx="788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CTO</a:t>
            </a: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635263" y="1334125"/>
            <a:ext cx="2857445" cy="2348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93669" y="1160588"/>
            <a:ext cx="5690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CEO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37316" y="1251572"/>
            <a:ext cx="434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VP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787663" y="1486525"/>
            <a:ext cx="2857445" cy="2348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720719" y="1707953"/>
            <a:ext cx="2857445" cy="2348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23389" y="1582774"/>
            <a:ext cx="9040677" cy="26079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459" y="4247423"/>
            <a:ext cx="1511771" cy="8465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498" y="4287013"/>
            <a:ext cx="1233552" cy="82837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3492708" y="4190764"/>
            <a:ext cx="1929065" cy="924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538497" y="4312871"/>
            <a:ext cx="1293821" cy="933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0876" y="2722273"/>
            <a:ext cx="2196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Mugshot KOCHEMAN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931227" y="4278067"/>
            <a:ext cx="3087514" cy="9270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4497049" y="4312871"/>
            <a:ext cx="2518349" cy="802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6337316" y="2297723"/>
            <a:ext cx="716657" cy="3622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635263" y="1963711"/>
            <a:ext cx="2085456" cy="11901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19644" y="2044578"/>
            <a:ext cx="1354323" cy="677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09795" y="1565724"/>
            <a:ext cx="9040677" cy="39008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5" y="5369520"/>
            <a:ext cx="1233552" cy="82837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876" y="5594779"/>
            <a:ext cx="449838" cy="449838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>
            <a:off x="3378527" y="5594779"/>
            <a:ext cx="929855" cy="603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605" y="5603015"/>
            <a:ext cx="575619" cy="420224"/>
          </a:xfrm>
          <a:prstGeom prst="rect">
            <a:avLst/>
          </a:prstGeom>
        </p:spPr>
      </p:pic>
      <p:cxnSp>
        <p:nvCxnSpPr>
          <p:cNvPr id="45" name="Straight Connector 44"/>
          <p:cNvCxnSpPr/>
          <p:nvPr/>
        </p:nvCxnSpPr>
        <p:spPr>
          <a:xfrm>
            <a:off x="3540876" y="5594779"/>
            <a:ext cx="1302851" cy="4498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627283" y="5748053"/>
            <a:ext cx="1302851" cy="44983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404039" y="5397583"/>
            <a:ext cx="1439687" cy="8003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068787" y="5521895"/>
            <a:ext cx="1439687" cy="8003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2488367" y="5603015"/>
            <a:ext cx="1050176" cy="310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316" y="5980536"/>
            <a:ext cx="600388" cy="59772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053973" y="6115447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1990 </a:t>
            </a:r>
            <a:r>
              <a:rPr lang="en-US" sz="800" strike="sngStrike" dirty="0"/>
              <a:t>Eternal Flame , tootsie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240358" y="5980536"/>
            <a:ext cx="939931" cy="597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7541703" y="5979053"/>
            <a:ext cx="230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TERMINATOR JOEPHSE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324858" y="5832873"/>
            <a:ext cx="740825" cy="8003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324858" y="5791400"/>
            <a:ext cx="3524977" cy="8003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102733" y="1691114"/>
            <a:ext cx="1880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Murder on Screen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714" y="5246557"/>
            <a:ext cx="459764" cy="459764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10021714" y="5094015"/>
            <a:ext cx="646286" cy="8865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092633" y="4701198"/>
            <a:ext cx="647934" cy="369332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JOEB</a:t>
            </a:r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77074" y="5094015"/>
            <a:ext cx="1171429" cy="150476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36482" y="4452427"/>
            <a:ext cx="877017" cy="578295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>
            <a:off x="10877074" y="4312871"/>
            <a:ext cx="827246" cy="802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10668000" y="5246557"/>
            <a:ext cx="1195630" cy="86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0092633" y="4343306"/>
            <a:ext cx="1833629" cy="22349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 flipH="1" flipV="1">
            <a:off x="10102733" y="5246557"/>
            <a:ext cx="378745" cy="501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98461" y="5847479"/>
            <a:ext cx="817824" cy="95715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08D2329-0CC1-4215-8BB2-1774F7D35470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50AABD98-3E7F-47BA-A4DE-2978BD04C191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9933ECE2-6E05-48AF-A0E7-F6B5FB1CC8B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023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980" y="2067959"/>
            <a:ext cx="1760179" cy="2060061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95" y="2067959"/>
            <a:ext cx="1233552" cy="828371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105327" y="2067959"/>
            <a:ext cx="1439687" cy="8003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125" y="1954989"/>
            <a:ext cx="695325" cy="114300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850607" y="1954988"/>
            <a:ext cx="946434" cy="1306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875125" y="2209800"/>
            <a:ext cx="695325" cy="888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0921" y="1988744"/>
            <a:ext cx="921916" cy="188104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886753" y="1940477"/>
            <a:ext cx="946434" cy="1306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105326" y="2067959"/>
            <a:ext cx="1475834" cy="8283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915" y="874772"/>
            <a:ext cx="684305" cy="517207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3200399" y="721694"/>
            <a:ext cx="1889759" cy="718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814303" y="851306"/>
            <a:ext cx="737917" cy="5884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999650" y="1713464"/>
            <a:ext cx="59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light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66573" y="179421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phone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09974" y="1650887"/>
            <a:ext cx="94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monitor</a:t>
            </a:r>
          </a:p>
        </p:txBody>
      </p:sp>
      <p:sp>
        <p:nvSpPr>
          <p:cNvPr id="59" name="Round Single Corner Rectangle 58"/>
          <p:cNvSpPr/>
          <p:nvPr/>
        </p:nvSpPr>
        <p:spPr>
          <a:xfrm>
            <a:off x="3410420" y="3776523"/>
            <a:ext cx="1545682" cy="24384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3376449" y="3730163"/>
            <a:ext cx="1651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nonPoliceMaps</a:t>
            </a:r>
            <a:endParaRPr lang="en-US" b="1" dirty="0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4709160" y="2209800"/>
            <a:ext cx="716280" cy="1037048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3499526" y="4294595"/>
            <a:ext cx="60429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CPVA.shaired.maps</a:t>
            </a:r>
            <a:endParaRPr lang="en-US" dirty="0"/>
          </a:p>
          <a:p>
            <a:r>
              <a:rPr lang="en-US" dirty="0"/>
              <a:t>“Sharing” </a:t>
            </a:r>
          </a:p>
          <a:p>
            <a:r>
              <a:rPr lang="en-US" dirty="0"/>
              <a:t>ATOMLCOCK(</a:t>
            </a:r>
            <a:r>
              <a:rPr lang="en-US" dirty="0" err="1"/>
              <a:t>Gorgh</a:t>
            </a:r>
            <a:r>
              <a:rPr lang="en-US" dirty="0"/>
              <a:t>(Sap Waldorf, Linder).ATOMBOMIE(HAHN))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418" y="4020363"/>
            <a:ext cx="1239709" cy="82497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9394472" y="3566160"/>
            <a:ext cx="2135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 Waldorf School</a:t>
            </a: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9305418" y="3383280"/>
            <a:ext cx="1911222" cy="1584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3609974" y="4756260"/>
            <a:ext cx="10991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4225307" y="4507056"/>
            <a:ext cx="13857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V="1">
            <a:off x="4918161" y="4968240"/>
            <a:ext cx="2397039" cy="137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>
            <a:off x="2696779" y="2566111"/>
            <a:ext cx="1735386" cy="788042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4326833" y="1600939"/>
            <a:ext cx="311616" cy="1559836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61" y="5638674"/>
            <a:ext cx="1103572" cy="734377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1550445" y="5471034"/>
            <a:ext cx="1812859" cy="9020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3259593" y="6157080"/>
            <a:ext cx="4120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 JYLL: FORT MYERS Lindner, Mathilda</a:t>
            </a: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358" y="5578987"/>
            <a:ext cx="376656" cy="566013"/>
          </a:xfrm>
          <a:prstGeom prst="rect">
            <a:avLst/>
          </a:prstGeom>
        </p:spPr>
      </p:pic>
      <p:cxnSp>
        <p:nvCxnSpPr>
          <p:cNvPr id="86" name="Straight Connector 85"/>
          <p:cNvCxnSpPr/>
          <p:nvPr/>
        </p:nvCxnSpPr>
        <p:spPr>
          <a:xfrm flipV="1">
            <a:off x="3563330" y="5650010"/>
            <a:ext cx="1020827" cy="4614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249" y="5570789"/>
            <a:ext cx="890959" cy="498937"/>
          </a:xfrm>
          <a:prstGeom prst="rect">
            <a:avLst/>
          </a:prstGeom>
        </p:spPr>
      </p:pic>
      <p:cxnSp>
        <p:nvCxnSpPr>
          <p:cNvPr id="89" name="Straight Connector 88"/>
          <p:cNvCxnSpPr>
            <a:stCxn id="84" idx="2"/>
          </p:cNvCxnSpPr>
          <p:nvPr/>
        </p:nvCxnSpPr>
        <p:spPr>
          <a:xfrm flipV="1">
            <a:off x="4040686" y="5650010"/>
            <a:ext cx="1552532" cy="49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 flipV="1">
            <a:off x="883920" y="5376512"/>
            <a:ext cx="10332720" cy="18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6" y="5471034"/>
            <a:ext cx="949969" cy="1105418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293336" y="5513672"/>
            <a:ext cx="4086743" cy="6662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293336" y="6265918"/>
            <a:ext cx="4086743" cy="3012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825170" y="5513672"/>
            <a:ext cx="1347188" cy="11013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2239777" y="438692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305418" y="3656360"/>
            <a:ext cx="2226585" cy="13118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6145" y="2746951"/>
            <a:ext cx="1036391" cy="657851"/>
          </a:xfrm>
          <a:prstGeom prst="rect">
            <a:avLst/>
          </a:prstGeom>
        </p:spPr>
      </p:pic>
      <p:cxnSp>
        <p:nvCxnSpPr>
          <p:cNvPr id="101" name="Straight Connector 100"/>
          <p:cNvCxnSpPr/>
          <p:nvPr/>
        </p:nvCxnSpPr>
        <p:spPr>
          <a:xfrm flipV="1">
            <a:off x="9677400" y="2608173"/>
            <a:ext cx="1539240" cy="796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331047" y="2514978"/>
            <a:ext cx="2226585" cy="10356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 flipV="1">
            <a:off x="9925272" y="2896330"/>
            <a:ext cx="1037264" cy="350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029" y="1945019"/>
            <a:ext cx="814185" cy="433527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836" y="1932694"/>
            <a:ext cx="652436" cy="400100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96" y="998795"/>
            <a:ext cx="1084623" cy="703644"/>
          </a:xfrm>
          <a:prstGeom prst="rect">
            <a:avLst/>
          </a:prstGeom>
        </p:spPr>
      </p:pic>
      <p:cxnSp>
        <p:nvCxnSpPr>
          <p:cNvPr id="109" name="Straight Connector 108"/>
          <p:cNvCxnSpPr/>
          <p:nvPr/>
        </p:nvCxnSpPr>
        <p:spPr>
          <a:xfrm>
            <a:off x="9272836" y="1794214"/>
            <a:ext cx="652436" cy="584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9998292" y="1787310"/>
            <a:ext cx="1559340" cy="6795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9262486" y="1132316"/>
            <a:ext cx="1405635" cy="2832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303408" y="1050252"/>
            <a:ext cx="2226585" cy="6141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303408" y="1812504"/>
            <a:ext cx="2226585" cy="6141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7" name="Straight Connector 116"/>
          <p:cNvCxnSpPr/>
          <p:nvPr/>
        </p:nvCxnSpPr>
        <p:spPr>
          <a:xfrm flipV="1">
            <a:off x="9677400" y="1273918"/>
            <a:ext cx="990721" cy="327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9387861" y="1726543"/>
            <a:ext cx="713133" cy="602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10137504" y="2055772"/>
            <a:ext cx="804775" cy="638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H="1">
            <a:off x="9170473" y="998795"/>
            <a:ext cx="7952" cy="3757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662" y="5690701"/>
            <a:ext cx="689587" cy="689587"/>
          </a:xfrm>
          <a:prstGeom prst="rect">
            <a:avLst/>
          </a:prstGeom>
        </p:spPr>
      </p:pic>
      <p:pic>
        <p:nvPicPr>
          <p:cNvPr id="127" name="Picture 1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373" y="5690701"/>
            <a:ext cx="424259" cy="671328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>
            <a:off x="9227237" y="5857203"/>
            <a:ext cx="2072640" cy="50482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0" name="Picture 1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767" y="5581446"/>
            <a:ext cx="582850" cy="387860"/>
          </a:xfrm>
          <a:prstGeom prst="rect">
            <a:avLst/>
          </a:prstGeom>
        </p:spPr>
      </p:pic>
      <p:sp>
        <p:nvSpPr>
          <p:cNvPr id="131" name="TextBox 130"/>
          <p:cNvSpPr txBox="1"/>
          <p:nvPr/>
        </p:nvSpPr>
        <p:spPr>
          <a:xfrm>
            <a:off x="10019402" y="6150116"/>
            <a:ext cx="150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Part of the job</a:t>
            </a:r>
            <a:r>
              <a:rPr lang="en-US" dirty="0"/>
              <a:t>, §CPVA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406209" y="5566403"/>
            <a:ext cx="2046027" cy="897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3" name="Straight Connector 132"/>
          <p:cNvCxnSpPr/>
          <p:nvPr/>
        </p:nvCxnSpPr>
        <p:spPr>
          <a:xfrm flipH="1">
            <a:off x="9172059" y="2983689"/>
            <a:ext cx="7952" cy="3757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 flipV="1">
            <a:off x="9845455" y="5857203"/>
            <a:ext cx="1454422" cy="207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85097" y="874772"/>
            <a:ext cx="11863165" cy="58522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173" y="2723863"/>
            <a:ext cx="935994" cy="588717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8343900" y="1787310"/>
            <a:ext cx="495300" cy="1778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flipH="1">
            <a:off x="7787193" y="2393991"/>
            <a:ext cx="123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Puss, puss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609" y="2020219"/>
            <a:ext cx="625357" cy="3267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94" y="2290647"/>
            <a:ext cx="264175" cy="175797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8138173" y="2055772"/>
            <a:ext cx="1097223" cy="4263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228252" y="1724851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Steve</a:t>
            </a:r>
            <a:r>
              <a:rPr lang="en-US" dirty="0" err="1"/>
              <a:t>:HOMCDIE:NANA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73900" y="1350617"/>
            <a:ext cx="13837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1985 </a:t>
            </a:r>
            <a:r>
              <a:rPr lang="en-US" sz="800" strike="sngStrike" dirty="0"/>
              <a:t>get pus out</a:t>
            </a:r>
          </a:p>
          <a:p>
            <a:r>
              <a:rPr lang="en-US" dirty="0"/>
              <a:t>1986 </a:t>
            </a:r>
            <a:r>
              <a:rPr lang="en-US" sz="800" strike="sngStrike" dirty="0" err="1"/>
              <a:t>encylopice</a:t>
            </a:r>
            <a:r>
              <a:rPr lang="en-US" sz="800" strike="sngStrike" dirty="0"/>
              <a:t> nana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538" y="2692834"/>
            <a:ext cx="205967" cy="205967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072011" y="2616443"/>
            <a:ext cx="1134663" cy="1754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557489" y="1457702"/>
            <a:ext cx="1528334" cy="19255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13C93E82-176C-473B-9759-EF5C759F4D85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81A6A894-0AC5-4AED-B5F1-2A22A37C4A3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284B928-B5EA-409D-BA17-BB4DC9F5CA3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598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E9E17D-D56E-4602-8963-2392A13F2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544" y="2658270"/>
            <a:ext cx="2278062" cy="7048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104900"/>
            <a:ext cx="806450" cy="976437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162300" y="1879600"/>
            <a:ext cx="2019300" cy="1201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936" y="2104900"/>
            <a:ext cx="1714500" cy="17145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946900" y="1981200"/>
            <a:ext cx="2832100" cy="2095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024437" y="2357437"/>
            <a:ext cx="2476499" cy="19732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16" name="Rectangle 15"/>
          <p:cNvSpPr/>
          <p:nvPr/>
        </p:nvSpPr>
        <p:spPr>
          <a:xfrm>
            <a:off x="0" y="1904197"/>
            <a:ext cx="2108200" cy="7239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NOAH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262686" y="1496650"/>
            <a:ext cx="276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WAR.HOMICDIE:STILLBORN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276600" y="1865982"/>
            <a:ext cx="1358900" cy="134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889500" y="2603500"/>
            <a:ext cx="2278062" cy="172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" y="844188"/>
            <a:ext cx="2773363" cy="10352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905" y="842204"/>
            <a:ext cx="1727995" cy="102377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1000" y="4680863"/>
            <a:ext cx="2667000" cy="101917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167" y="4704001"/>
            <a:ext cx="1348169" cy="10699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0606" y="4627295"/>
            <a:ext cx="2395344" cy="1094170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1816100" y="4838700"/>
            <a:ext cx="5130800" cy="546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194" y="2189266"/>
            <a:ext cx="743743" cy="1125665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2030606" y="2189266"/>
            <a:ext cx="1703194" cy="1125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571" y="3382603"/>
            <a:ext cx="1755397" cy="983022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2566194" y="3314931"/>
            <a:ext cx="2458243" cy="90146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6124" y="823531"/>
            <a:ext cx="1947653" cy="722783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4724400" y="990600"/>
            <a:ext cx="2222500" cy="555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320130" y="1828974"/>
            <a:ext cx="9694863" cy="26090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217735" y="4542627"/>
            <a:ext cx="9694863" cy="12313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37" y="2628097"/>
            <a:ext cx="1743075" cy="2619375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 flipH="1">
            <a:off x="8877300" y="2357437"/>
            <a:ext cx="2667000" cy="3636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423399" y="2628096"/>
            <a:ext cx="1974851" cy="27567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63138" y="3590552"/>
            <a:ext cx="1537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</a:t>
            </a:r>
          </a:p>
          <a:p>
            <a:r>
              <a:rPr lang="en-US" dirty="0"/>
              <a:t>for Disneyland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B72E79E-EE58-4EC6-899F-785DF5EE7154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EE47B77-898F-4799-B570-0C1D2BC0FED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BE9F7E70-3316-44FE-9012-988DADD6C86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188F19-38B8-460A-ACC1-0841ECE9C1E5}"/>
              </a:ext>
            </a:extLst>
          </p:cNvPr>
          <p:cNvSpPr txBox="1"/>
          <p:nvPr/>
        </p:nvSpPr>
        <p:spPr>
          <a:xfrm>
            <a:off x="9274444" y="6395871"/>
            <a:ext cx="22092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TRANLATE §</a:t>
            </a:r>
            <a:r>
              <a:rPr lang="en-US" sz="800" dirty="0" err="1"/>
              <a:t>SexAbuse</a:t>
            </a:r>
            <a:r>
              <a:rPr lang="en-US" sz="800" dirty="0"/>
              <a:t> </a:t>
            </a:r>
            <a:r>
              <a:rPr lang="en-US" sz="800" strike="sngStrike" dirty="0"/>
              <a:t>blowjob</a:t>
            </a:r>
            <a:r>
              <a:rPr lang="en-US" sz="800" dirty="0"/>
              <a:t> </a:t>
            </a:r>
            <a:r>
              <a:rPr lang="en-US" sz="800" b="1" dirty="0"/>
              <a:t>IMPORT</a:t>
            </a:r>
            <a:r>
              <a:rPr lang="en-US" sz="800" dirty="0"/>
              <a:t> </a:t>
            </a:r>
            <a:r>
              <a:rPr lang="en-US" sz="800" strike="sngStrike" dirty="0"/>
              <a:t>pub jolly</a:t>
            </a:r>
          </a:p>
        </p:txBody>
      </p:sp>
    </p:spTree>
    <p:extLst>
      <p:ext uri="{BB962C8B-B14F-4D97-AF65-F5344CB8AC3E}">
        <p14:creationId xmlns:p14="http://schemas.microsoft.com/office/powerpoint/2010/main" val="3919813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98271" y="6305260"/>
            <a:ext cx="561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FBI:WMD:GREEN </a:t>
            </a:r>
            <a:r>
              <a:rPr lang="en-US" sz="800" strike="sngStrike" dirty="0"/>
              <a:t>craigslist</a:t>
            </a:r>
            <a:r>
              <a:rPr lang="en-US" dirty="0"/>
              <a:t> NAME CHANGE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freepizza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eva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braun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ghoeh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kito</a:t>
            </a:r>
            <a:r>
              <a:rPr lang="en-US" sz="800" strike="sngStrike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271" y="1124652"/>
            <a:ext cx="6582229" cy="506008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0" y="877189"/>
            <a:ext cx="12077700" cy="59808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199" y="664234"/>
            <a:ext cx="12250783" cy="1325563"/>
          </a:xfrm>
        </p:spPr>
        <p:txBody>
          <a:bodyPr/>
          <a:lstStyle/>
          <a:p>
            <a:r>
              <a:rPr lang="en-US" dirty="0"/>
              <a:t>NURNBERG TRAILS - MLK -  THINK 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9FFFD-F1E4-4697-8B2F-1DB6BE5798F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978F4D-AC56-4444-BE31-CB58B6C57A2F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9E0311-575B-4F34-9CBD-37608C4C57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7F94CB-77ED-4D05-A28C-2B326D638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744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>
            <a:extLst>
              <a:ext uri="{FF2B5EF4-FFF2-40B4-BE49-F238E27FC236}">
                <a16:creationId xmlns:a16="http://schemas.microsoft.com/office/drawing/2014/main" id="{F81800C0-E01F-4946-B956-CB7E947151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360" y="1674575"/>
            <a:ext cx="378153" cy="4170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9FFFD-F1E4-4697-8B2F-1DB6BE5798F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84773-2504-4F70-A1C6-F50BE9487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70BB6-F18E-44E5-B058-C065D230B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6BB2E2-0A95-4F70-A800-182085F0C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095419"/>
            <a:ext cx="665523" cy="8381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ED1659-EDB3-4C10-ABC4-B669C6959692}"/>
              </a:ext>
            </a:extLst>
          </p:cNvPr>
          <p:cNvSpPr txBox="1"/>
          <p:nvPr/>
        </p:nvSpPr>
        <p:spPr>
          <a:xfrm>
            <a:off x="415918" y="1191354"/>
            <a:ext cx="5894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FBIW:WMD </a:t>
            </a:r>
            <a:r>
              <a:rPr lang="en-US" b="1" dirty="0" err="1"/>
              <a:t>phil</a:t>
            </a:r>
            <a:r>
              <a:rPr lang="en-US" b="1" dirty="0"/>
              <a:t>/</a:t>
            </a:r>
            <a:r>
              <a:rPr lang="en-US" b="1" dirty="0" err="1"/>
              <a:t>kim</a:t>
            </a:r>
            <a:r>
              <a:rPr lang="en-US" b="1" dirty="0"/>
              <a:t>  </a:t>
            </a:r>
            <a:r>
              <a:rPr lang="en-US" b="1" dirty="0" err="1"/>
              <a:t>steve</a:t>
            </a:r>
            <a:r>
              <a:rPr lang="en-US" b="1" dirty="0"/>
              <a:t> </a:t>
            </a:r>
            <a:r>
              <a:rPr lang="en-US" b="1" dirty="0" err="1"/>
              <a:t>kim</a:t>
            </a:r>
            <a:r>
              <a:rPr lang="en-US" b="1" dirty="0"/>
              <a:t>   PRESIENT.!AVAIBLITY.CPVA</a:t>
            </a:r>
          </a:p>
          <a:p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8B8836C-4B5B-451E-880D-BFCEFB087FB9}"/>
              </a:ext>
            </a:extLst>
          </p:cNvPr>
          <p:cNvCxnSpPr/>
          <p:nvPr/>
        </p:nvCxnSpPr>
        <p:spPr>
          <a:xfrm flipV="1">
            <a:off x="6095999" y="839288"/>
            <a:ext cx="665523" cy="134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B477276-C723-41CD-BC58-340A0580640E}"/>
              </a:ext>
            </a:extLst>
          </p:cNvPr>
          <p:cNvCxnSpPr/>
          <p:nvPr/>
        </p:nvCxnSpPr>
        <p:spPr>
          <a:xfrm>
            <a:off x="2528888" y="1400175"/>
            <a:ext cx="9858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1625169-3C48-4961-9A4C-0A180E8E80D1}"/>
              </a:ext>
            </a:extLst>
          </p:cNvPr>
          <p:cNvCxnSpPr/>
          <p:nvPr/>
        </p:nvCxnSpPr>
        <p:spPr>
          <a:xfrm>
            <a:off x="1704676" y="1385888"/>
            <a:ext cx="8813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1FDA17-5649-4256-9132-90076CC65C22}"/>
              </a:ext>
            </a:extLst>
          </p:cNvPr>
          <p:cNvSpPr txBox="1"/>
          <p:nvPr/>
        </p:nvSpPr>
        <p:spPr>
          <a:xfrm>
            <a:off x="1584909" y="2001321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!HOMCEI:BILL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32E6FC-DFA6-44D4-B699-859DC5FCD7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3285" y="1057318"/>
            <a:ext cx="1304928" cy="8763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8E28F6-1B53-44A2-8AD0-E7C347E747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864" y="1152228"/>
            <a:ext cx="1031597" cy="68648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C4217B2-5F82-4D59-BF0D-7395F2413A5D}"/>
              </a:ext>
            </a:extLst>
          </p:cNvPr>
          <p:cNvCxnSpPr/>
          <p:nvPr/>
        </p:nvCxnSpPr>
        <p:spPr>
          <a:xfrm>
            <a:off x="7158038" y="839288"/>
            <a:ext cx="1712826" cy="11620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FCCF60D-33AB-462A-97EF-24C78D87FD12}"/>
              </a:ext>
            </a:extLst>
          </p:cNvPr>
          <p:cNvCxnSpPr/>
          <p:nvPr/>
        </p:nvCxnSpPr>
        <p:spPr>
          <a:xfrm>
            <a:off x="8870864" y="1095419"/>
            <a:ext cx="1031597" cy="905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7207EFE-4CD4-4258-B79D-9B799DA1651F}"/>
              </a:ext>
            </a:extLst>
          </p:cNvPr>
          <p:cNvCxnSpPr>
            <a:stCxn id="17" idx="1"/>
          </p:cNvCxnSpPr>
          <p:nvPr/>
        </p:nvCxnSpPr>
        <p:spPr>
          <a:xfrm>
            <a:off x="1584909" y="2185987"/>
            <a:ext cx="18155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8DDA6BB-84CF-4BCD-9FDA-CA47D4AA9D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775" y="2105035"/>
            <a:ext cx="864100" cy="586352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BCD3473-C428-4647-9B8E-A96E231D60DA}"/>
              </a:ext>
            </a:extLst>
          </p:cNvPr>
          <p:cNvCxnSpPr/>
          <p:nvPr/>
        </p:nvCxnSpPr>
        <p:spPr>
          <a:xfrm flipV="1">
            <a:off x="3400425" y="2001321"/>
            <a:ext cx="1743075" cy="1084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C5FAFC3-4360-4F29-9D8E-6613B9EA5459}"/>
              </a:ext>
            </a:extLst>
          </p:cNvPr>
          <p:cNvSpPr txBox="1"/>
          <p:nvPr/>
        </p:nvSpPr>
        <p:spPr>
          <a:xfrm>
            <a:off x="5062923" y="2003774"/>
            <a:ext cx="1135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♥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544FB7-0974-4193-9C90-46A1DD470046}"/>
              </a:ext>
            </a:extLst>
          </p:cNvPr>
          <p:cNvSpPr txBox="1"/>
          <p:nvPr/>
        </p:nvSpPr>
        <p:spPr>
          <a:xfrm>
            <a:off x="6198170" y="2398211"/>
            <a:ext cx="649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B00B94-48C9-4D64-84BC-4B1530EC23C1}"/>
              </a:ext>
            </a:extLst>
          </p:cNvPr>
          <p:cNvSpPr txBox="1"/>
          <p:nvPr/>
        </p:nvSpPr>
        <p:spPr>
          <a:xfrm>
            <a:off x="1704676" y="3557588"/>
            <a:ext cx="913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!HOMEI:BILL♥LACE     PENTAGON BASE PAUL BARACK  INFOMATOIN TECHOLOGYO ENGINEER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064F1A-9495-405E-819B-7F5FC55775A7}"/>
              </a:ext>
            </a:extLst>
          </p:cNvPr>
          <p:cNvCxnSpPr>
            <a:cxnSpLocks/>
          </p:cNvCxnSpPr>
          <p:nvPr/>
        </p:nvCxnSpPr>
        <p:spPr>
          <a:xfrm>
            <a:off x="1704676" y="3300413"/>
            <a:ext cx="97469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D513AF2-A9D4-4412-AC3F-DEAD45E1B8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190" y="3488313"/>
            <a:ext cx="611420" cy="40687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642141C-4E0D-4795-B009-EBD646CA48FF}"/>
              </a:ext>
            </a:extLst>
          </p:cNvPr>
          <p:cNvCxnSpPr>
            <a:cxnSpLocks/>
          </p:cNvCxnSpPr>
          <p:nvPr/>
        </p:nvCxnSpPr>
        <p:spPr>
          <a:xfrm>
            <a:off x="1584909" y="4210050"/>
            <a:ext cx="98667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3466609-80FB-4B02-99BF-2463AF8A76DC}"/>
              </a:ext>
            </a:extLst>
          </p:cNvPr>
          <p:cNvSpPr/>
          <p:nvPr/>
        </p:nvSpPr>
        <p:spPr>
          <a:xfrm>
            <a:off x="1704676" y="3449441"/>
            <a:ext cx="10196812" cy="686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D603A19-2147-4B72-8B30-BDBE3D9D2D59}"/>
              </a:ext>
            </a:extLst>
          </p:cNvPr>
          <p:cNvCxnSpPr/>
          <p:nvPr/>
        </p:nvCxnSpPr>
        <p:spPr>
          <a:xfrm flipV="1">
            <a:off x="11029950" y="3557588"/>
            <a:ext cx="68580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CFDCD76-3948-4661-9C56-5D22C98EEA2F}"/>
              </a:ext>
            </a:extLst>
          </p:cNvPr>
          <p:cNvSpPr txBox="1"/>
          <p:nvPr/>
        </p:nvSpPr>
        <p:spPr>
          <a:xfrm>
            <a:off x="808187" y="19551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DE05EB0-90AC-4A9A-9D54-9245A0C49307}"/>
              </a:ext>
            </a:extLst>
          </p:cNvPr>
          <p:cNvSpPr/>
          <p:nvPr/>
        </p:nvSpPr>
        <p:spPr>
          <a:xfrm>
            <a:off x="881011" y="269138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1994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3CCF4832-5D7C-44CD-B44F-E543C62831C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15" y="2013740"/>
            <a:ext cx="795883" cy="993864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F18BF5F-C365-4F3C-826E-6EC9F6CE2485}"/>
              </a:ext>
            </a:extLst>
          </p:cNvPr>
          <p:cNvSpPr txBox="1"/>
          <p:nvPr/>
        </p:nvSpPr>
        <p:spPr>
          <a:xfrm>
            <a:off x="3688452" y="2658179"/>
            <a:ext cx="12875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Walking in circle with nr. 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855DB75-E472-4AB9-B425-7C368E541BF5}"/>
              </a:ext>
            </a:extLst>
          </p:cNvPr>
          <p:cNvSpPr/>
          <p:nvPr/>
        </p:nvSpPr>
        <p:spPr>
          <a:xfrm>
            <a:off x="3796941" y="2072090"/>
            <a:ext cx="1213698" cy="6864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B2BD7E-9652-41AF-ADEB-CE1DECE5D58D}"/>
              </a:ext>
            </a:extLst>
          </p:cNvPr>
          <p:cNvSpPr txBox="1"/>
          <p:nvPr/>
        </p:nvSpPr>
        <p:spPr>
          <a:xfrm>
            <a:off x="8672513" y="2374630"/>
            <a:ext cx="1740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did he do?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6E010E5-8B77-4839-89B3-6AB3DDC590D8}"/>
              </a:ext>
            </a:extLst>
          </p:cNvPr>
          <p:cNvSpPr txBox="1"/>
          <p:nvPr/>
        </p:nvSpPr>
        <p:spPr>
          <a:xfrm>
            <a:off x="6393926" y="2714679"/>
            <a:ext cx="5934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Wressling</a:t>
            </a:r>
            <a:endParaRPr lang="en-US" sz="800" strike="sngStrike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BDCAA72-3183-42EB-8BF7-DE0BC59C3D89}"/>
              </a:ext>
            </a:extLst>
          </p:cNvPr>
          <p:cNvSpPr/>
          <p:nvPr/>
        </p:nvSpPr>
        <p:spPr>
          <a:xfrm>
            <a:off x="1684123" y="1011327"/>
            <a:ext cx="8922968" cy="11050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3D068C-0F1C-4D61-BB91-F73384566147}"/>
              </a:ext>
            </a:extLst>
          </p:cNvPr>
          <p:cNvSpPr/>
          <p:nvPr/>
        </p:nvSpPr>
        <p:spPr>
          <a:xfrm>
            <a:off x="1614871" y="2133403"/>
            <a:ext cx="8922967" cy="8146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B9423D0-B32D-4A68-9763-60A8ACD15EB6}"/>
              </a:ext>
            </a:extLst>
          </p:cNvPr>
          <p:cNvSpPr txBox="1"/>
          <p:nvPr/>
        </p:nvSpPr>
        <p:spPr>
          <a:xfrm>
            <a:off x="840497" y="473662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C2E17E48-CCD2-4DD0-87D8-AA72CA2E8B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9654" y="4512452"/>
            <a:ext cx="864100" cy="586352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B46592B-2194-445B-8272-E46D68141F5C}"/>
              </a:ext>
            </a:extLst>
          </p:cNvPr>
          <p:cNvSpPr txBox="1"/>
          <p:nvPr/>
        </p:nvSpPr>
        <p:spPr>
          <a:xfrm>
            <a:off x="1544395" y="4512452"/>
            <a:ext cx="217258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 PAYMENTS</a:t>
            </a:r>
          </a:p>
          <a:p>
            <a:r>
              <a:rPr lang="en-US" sz="900" strike="sngStrike" dirty="0"/>
              <a:t>IBM Presentation Slides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A08E07A-EAAA-494B-9890-40B9E7EFCA89}"/>
              </a:ext>
            </a:extLst>
          </p:cNvPr>
          <p:cNvCxnSpPr/>
          <p:nvPr/>
        </p:nvCxnSpPr>
        <p:spPr>
          <a:xfrm flipV="1">
            <a:off x="3756427" y="4393724"/>
            <a:ext cx="1179043" cy="71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859FA83C-3FEA-4192-8FCA-1B3F70D1E3BF}"/>
              </a:ext>
            </a:extLst>
          </p:cNvPr>
          <p:cNvSpPr/>
          <p:nvPr/>
        </p:nvSpPr>
        <p:spPr>
          <a:xfrm>
            <a:off x="1631654" y="4394050"/>
            <a:ext cx="9357781" cy="9059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393DC2E-ACD2-4026-B85A-225CF0AE968C}"/>
              </a:ext>
            </a:extLst>
          </p:cNvPr>
          <p:cNvCxnSpPr/>
          <p:nvPr/>
        </p:nvCxnSpPr>
        <p:spPr>
          <a:xfrm>
            <a:off x="8044253" y="1686601"/>
            <a:ext cx="1049804" cy="418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CCE46D37-5E7D-4C03-ACE4-3B6BE6964B2D}"/>
              </a:ext>
            </a:extLst>
          </p:cNvPr>
          <p:cNvSpPr txBox="1"/>
          <p:nvPr/>
        </p:nvSpPr>
        <p:spPr>
          <a:xfrm>
            <a:off x="766877" y="5429250"/>
            <a:ext cx="668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CPVA.FBI:WMD 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    </a:t>
            </a:r>
            <a:r>
              <a:rPr lang="en-US" dirty="0" err="1"/>
              <a:t>steve</a:t>
            </a:r>
            <a:r>
              <a:rPr lang="en-US" dirty="0"/>
              <a:t> </a:t>
            </a:r>
            <a:r>
              <a:rPr lang="en-US" dirty="0" err="1"/>
              <a:t>kim</a:t>
            </a:r>
            <a:r>
              <a:rPr lang="en-US" dirty="0"/>
              <a:t>  	    !PRESINET.AVAABILITY.CPVA</a:t>
            </a:r>
          </a:p>
          <a:p>
            <a:r>
              <a:rPr lang="en-US" dirty="0"/>
              <a:t>	          </a:t>
            </a:r>
            <a:r>
              <a:rPr lang="en-US" dirty="0" err="1"/>
              <a:t>phil</a:t>
            </a:r>
            <a:r>
              <a:rPr lang="en-US" dirty="0"/>
              <a:t>/</a:t>
            </a:r>
            <a:r>
              <a:rPr lang="en-US" dirty="0" err="1"/>
              <a:t>kim</a:t>
            </a:r>
            <a:r>
              <a:rPr lang="en-US" dirty="0"/>
              <a:t>     </a:t>
            </a:r>
            <a:r>
              <a:rPr lang="en-US" dirty="0" err="1"/>
              <a:t>philtip</a:t>
            </a:r>
            <a:r>
              <a:rPr lang="en-US" dirty="0"/>
              <a:t> </a:t>
            </a:r>
            <a:r>
              <a:rPr lang="en-US" dirty="0" err="1"/>
              <a:t>tonsek</a:t>
            </a:r>
            <a:r>
              <a:rPr lang="en-US" dirty="0"/>
              <a:t>   !PRESIENT.AVABILITY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E658E02-A2C9-4CA8-B304-D41A82CAB8D5}"/>
              </a:ext>
            </a:extLst>
          </p:cNvPr>
          <p:cNvSpPr txBox="1"/>
          <p:nvPr/>
        </p:nvSpPr>
        <p:spPr>
          <a:xfrm>
            <a:off x="8015678" y="5706249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github</a:t>
            </a:r>
            <a:endParaRPr lang="en-US" strike="sngStrike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AB3F1E3-2D13-4554-A35C-B6456508DA1B}"/>
              </a:ext>
            </a:extLst>
          </p:cNvPr>
          <p:cNvSpPr txBox="1"/>
          <p:nvPr/>
        </p:nvSpPr>
        <p:spPr>
          <a:xfrm>
            <a:off x="8044253" y="5429250"/>
            <a:ext cx="921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linkedin</a:t>
            </a:r>
            <a:endParaRPr lang="en-US" strike="sngStrike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9031A33-E940-4081-A82E-961D92BD38FF}"/>
              </a:ext>
            </a:extLst>
          </p:cNvPr>
          <p:cNvSpPr txBox="1"/>
          <p:nvPr/>
        </p:nvSpPr>
        <p:spPr>
          <a:xfrm>
            <a:off x="9368122" y="5442466"/>
            <a:ext cx="7997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Neflitx</a:t>
            </a:r>
            <a:endParaRPr lang="en-US" strike="sngStrike" dirty="0"/>
          </a:p>
          <a:p>
            <a:r>
              <a:rPr lang="en-US" strike="sngStrike" dirty="0" err="1"/>
              <a:t>netflix</a:t>
            </a:r>
            <a:endParaRPr lang="en-US" strike="sngStrike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6CF316F-78A0-4463-BA7A-E26AD621198F}"/>
              </a:ext>
            </a:extLst>
          </p:cNvPr>
          <p:cNvSpPr/>
          <p:nvPr/>
        </p:nvSpPr>
        <p:spPr>
          <a:xfrm>
            <a:off x="7829550" y="5389487"/>
            <a:ext cx="3200400" cy="6993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72A1C5-1968-4F79-BCA3-8CFECD6C1A83}"/>
              </a:ext>
            </a:extLst>
          </p:cNvPr>
          <p:cNvSpPr txBox="1"/>
          <p:nvPr/>
        </p:nvSpPr>
        <p:spPr>
          <a:xfrm>
            <a:off x="798669" y="6020214"/>
            <a:ext cx="2153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G.God.JFK</a:t>
            </a:r>
            <a:r>
              <a:rPr lang="en-US" dirty="0"/>
              <a:t>(</a:t>
            </a:r>
            <a:r>
              <a:rPr lang="en-US" strike="sngStrike" dirty="0"/>
              <a:t>Peter Lee</a:t>
            </a:r>
            <a:r>
              <a:rPr lang="en-US" dirty="0"/>
              <a:t>)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A37A1F6C-8EE9-4490-82D0-2C8BFA2C52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9917" y="6071174"/>
            <a:ext cx="880784" cy="413374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03844AF-1DE2-4ECA-93B2-0BC752161699}"/>
              </a:ext>
            </a:extLst>
          </p:cNvPr>
          <p:cNvCxnSpPr/>
          <p:nvPr/>
        </p:nvCxnSpPr>
        <p:spPr>
          <a:xfrm flipH="1" flipV="1">
            <a:off x="2586038" y="6088797"/>
            <a:ext cx="1400175" cy="395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4203331A-FDC8-4908-9307-AD7CA94C4FF4}"/>
              </a:ext>
            </a:extLst>
          </p:cNvPr>
          <p:cNvSpPr/>
          <p:nvPr/>
        </p:nvSpPr>
        <p:spPr>
          <a:xfrm>
            <a:off x="1914775" y="6178005"/>
            <a:ext cx="9027970" cy="2496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64A215F-19A4-4D3D-A4E8-514E58C20C64}"/>
              </a:ext>
            </a:extLst>
          </p:cNvPr>
          <p:cNvCxnSpPr/>
          <p:nvPr/>
        </p:nvCxnSpPr>
        <p:spPr>
          <a:xfrm flipV="1">
            <a:off x="2145357" y="5525183"/>
            <a:ext cx="1114952" cy="235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A8C9571B-847F-458B-9199-B0CB93F87494}"/>
              </a:ext>
            </a:extLst>
          </p:cNvPr>
          <p:cNvCxnSpPr/>
          <p:nvPr/>
        </p:nvCxnSpPr>
        <p:spPr>
          <a:xfrm flipV="1">
            <a:off x="3286125" y="5581410"/>
            <a:ext cx="985837" cy="157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476A5A2-C7E7-4020-B018-867478D8CF7C}"/>
              </a:ext>
            </a:extLst>
          </p:cNvPr>
          <p:cNvCxnSpPr/>
          <p:nvPr/>
        </p:nvCxnSpPr>
        <p:spPr>
          <a:xfrm flipV="1">
            <a:off x="3400425" y="5666646"/>
            <a:ext cx="931793" cy="5382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D0E6C48F-11D7-467F-B4E8-A4B74C752EA0}"/>
              </a:ext>
            </a:extLst>
          </p:cNvPr>
          <p:cNvCxnSpPr/>
          <p:nvPr/>
        </p:nvCxnSpPr>
        <p:spPr>
          <a:xfrm flipV="1">
            <a:off x="2183190" y="5841566"/>
            <a:ext cx="942338" cy="207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DA5DD915-1485-4A5A-AD5F-0FF705C73BE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5945" y="6423646"/>
            <a:ext cx="420477" cy="42047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E09639E-BF08-4802-9ADB-60616C925D3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316" y="6431528"/>
            <a:ext cx="420477" cy="42047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34D36E15-601F-4876-9F46-D836419143B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448" y="6459635"/>
            <a:ext cx="420477" cy="420477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A4FC2299-9404-4E0A-9938-4B4B601174DB}"/>
              </a:ext>
            </a:extLst>
          </p:cNvPr>
          <p:cNvSpPr/>
          <p:nvPr/>
        </p:nvSpPr>
        <p:spPr>
          <a:xfrm>
            <a:off x="2299116" y="5441394"/>
            <a:ext cx="887291" cy="6993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A776CE5-E0DA-4C49-BD19-57E25D2A2FC7}"/>
              </a:ext>
            </a:extLst>
          </p:cNvPr>
          <p:cNvSpPr/>
          <p:nvPr/>
        </p:nvSpPr>
        <p:spPr>
          <a:xfrm>
            <a:off x="3306393" y="5452609"/>
            <a:ext cx="1529014" cy="6993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5B3E23F-ED9E-490A-954B-E6CE16B9304E}"/>
              </a:ext>
            </a:extLst>
          </p:cNvPr>
          <p:cNvCxnSpPr/>
          <p:nvPr/>
        </p:nvCxnSpPr>
        <p:spPr>
          <a:xfrm>
            <a:off x="3688452" y="4736624"/>
            <a:ext cx="1797948" cy="563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3478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5CEF30-E870-4B3C-8038-F83B1AADB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4" y="2842415"/>
            <a:ext cx="1071562" cy="10715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D531581-868E-4343-9A05-C32648346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488" y="2790027"/>
            <a:ext cx="1071562" cy="10715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179B935-9C3D-443A-8114-4435BCB67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488" y="4354228"/>
            <a:ext cx="1071562" cy="10715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4B0B188-0924-4B06-9576-1EFEBE810C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488" y="4521832"/>
            <a:ext cx="1014412" cy="101441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C6EEC4C-61DA-4DFE-B004-67266660FA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350" y="4605339"/>
            <a:ext cx="819150" cy="819150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50CE8F0-B9A5-4BA3-BBBE-DCDB1AF9BA15}"/>
              </a:ext>
            </a:extLst>
          </p:cNvPr>
          <p:cNvCxnSpPr/>
          <p:nvPr/>
        </p:nvCxnSpPr>
        <p:spPr>
          <a:xfrm flipV="1">
            <a:off x="4152900" y="4395788"/>
            <a:ext cx="1476375" cy="11404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1C49B9F-1E5A-4669-B5FF-03EFADE6CADD}"/>
              </a:ext>
            </a:extLst>
          </p:cNvPr>
          <p:cNvCxnSpPr/>
          <p:nvPr/>
        </p:nvCxnSpPr>
        <p:spPr>
          <a:xfrm flipV="1">
            <a:off x="2486025" y="3930336"/>
            <a:ext cx="2445544" cy="1898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CEA370AB-8061-4F69-8A5B-54102B40F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2902" y="3029115"/>
            <a:ext cx="1089998" cy="1372808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46B2413-FA3E-44D4-AAFC-2829D76DF3E7}"/>
              </a:ext>
            </a:extLst>
          </p:cNvPr>
          <p:cNvCxnSpPr/>
          <p:nvPr/>
        </p:nvCxnSpPr>
        <p:spPr>
          <a:xfrm flipV="1">
            <a:off x="2657475" y="2600484"/>
            <a:ext cx="2643188" cy="1616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5FD379-9529-4052-9391-600C2E8802B5}"/>
              </a:ext>
            </a:extLst>
          </p:cNvPr>
          <p:cNvSpPr txBox="1"/>
          <p:nvPr/>
        </p:nvSpPr>
        <p:spPr>
          <a:xfrm>
            <a:off x="1785938" y="2842415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5068D7B-D133-487A-B23B-38D11EF55DDC}"/>
              </a:ext>
            </a:extLst>
          </p:cNvPr>
          <p:cNvCxnSpPr/>
          <p:nvPr/>
        </p:nvCxnSpPr>
        <p:spPr>
          <a:xfrm flipV="1">
            <a:off x="4733925" y="2790027"/>
            <a:ext cx="1609725" cy="76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79FBF86-7545-423C-86A4-632EAA2489AF}"/>
              </a:ext>
            </a:extLst>
          </p:cNvPr>
          <p:cNvCxnSpPr>
            <a:endCxn id="17" idx="3"/>
          </p:cNvCxnSpPr>
          <p:nvPr/>
        </p:nvCxnSpPr>
        <p:spPr>
          <a:xfrm flipV="1">
            <a:off x="7624765" y="3325808"/>
            <a:ext cx="1538285" cy="311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18A522F-8BB1-473C-BB67-5ED899BA35F5}"/>
              </a:ext>
            </a:extLst>
          </p:cNvPr>
          <p:cNvCxnSpPr/>
          <p:nvPr/>
        </p:nvCxnSpPr>
        <p:spPr>
          <a:xfrm flipV="1">
            <a:off x="7943850" y="4760586"/>
            <a:ext cx="1219200" cy="741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9DE26D5-B61B-4A8D-853B-C818F46E59D4}"/>
              </a:ext>
            </a:extLst>
          </p:cNvPr>
          <p:cNvSpPr txBox="1"/>
          <p:nvPr/>
        </p:nvSpPr>
        <p:spPr>
          <a:xfrm>
            <a:off x="1759719" y="4510328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CPVA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1496059-8F31-427F-9887-93B3F0F6B584}"/>
              </a:ext>
            </a:extLst>
          </p:cNvPr>
          <p:cNvSpPr txBox="1"/>
          <p:nvPr/>
        </p:nvSpPr>
        <p:spPr>
          <a:xfrm>
            <a:off x="7158038" y="2486026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 CPVA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C5FF30B-5609-4AEB-AD4F-F1598448C6CE}"/>
              </a:ext>
            </a:extLst>
          </p:cNvPr>
          <p:cNvSpPr txBox="1"/>
          <p:nvPr/>
        </p:nvSpPr>
        <p:spPr>
          <a:xfrm>
            <a:off x="3138488" y="2486026"/>
            <a:ext cx="1677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ONLINE:  </a:t>
            </a:r>
            <a:r>
              <a:rPr lang="en-US" b="1" dirty="0"/>
              <a:t>HOME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D55CC5-B0F3-41EF-94EF-35850750BE01}"/>
              </a:ext>
            </a:extLst>
          </p:cNvPr>
          <p:cNvSpPr txBox="1"/>
          <p:nvPr/>
        </p:nvSpPr>
        <p:spPr>
          <a:xfrm>
            <a:off x="7296687" y="2226382"/>
            <a:ext cx="1608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ONSITE: </a:t>
            </a:r>
            <a:r>
              <a:rPr lang="en-US" b="1" dirty="0"/>
              <a:t>WORK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8AE179-FB68-4ED6-86EC-959D549B1703}"/>
              </a:ext>
            </a:extLst>
          </p:cNvPr>
          <p:cNvCxnSpPr/>
          <p:nvPr/>
        </p:nvCxnSpPr>
        <p:spPr>
          <a:xfrm flipV="1">
            <a:off x="3138488" y="2411048"/>
            <a:ext cx="2162175" cy="378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CFD63E2-F148-425D-A85D-DC195F38CD15}"/>
              </a:ext>
            </a:extLst>
          </p:cNvPr>
          <p:cNvCxnSpPr/>
          <p:nvPr/>
        </p:nvCxnSpPr>
        <p:spPr>
          <a:xfrm flipV="1">
            <a:off x="6896100" y="2389015"/>
            <a:ext cx="2276526" cy="557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7F2A50A6-AEC8-417E-B96F-679E4070E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8762" y="2928939"/>
            <a:ext cx="819150" cy="100118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05AC629D-AB8C-495E-A3F3-929E03DEA499}"/>
              </a:ext>
            </a:extLst>
          </p:cNvPr>
          <p:cNvSpPr txBox="1"/>
          <p:nvPr/>
        </p:nvSpPr>
        <p:spPr>
          <a:xfrm>
            <a:off x="8571470" y="2617725"/>
            <a:ext cx="105830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Cisco </a:t>
            </a:r>
            <a:r>
              <a:rPr lang="en-US" sz="800" strike="sngStrike" dirty="0" err="1"/>
              <a:t>montroing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sam</a:t>
            </a:r>
            <a:endParaRPr lang="en-US" sz="800" strike="sngStrike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F39E2AF-3F48-46A6-8ACA-7C7F73D68161}"/>
              </a:ext>
            </a:extLst>
          </p:cNvPr>
          <p:cNvSpPr txBox="1"/>
          <p:nvPr/>
        </p:nvSpPr>
        <p:spPr>
          <a:xfrm>
            <a:off x="2486025" y="1071563"/>
            <a:ext cx="439544" cy="369332"/>
          </a:xfrm>
          <a:prstGeom prst="rect">
            <a:avLst/>
          </a:prstGeom>
          <a:solidFill>
            <a:schemeClr val="tx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81A0B8-6DE0-4B35-B193-3A6D627C0601}"/>
              </a:ext>
            </a:extLst>
          </p:cNvPr>
          <p:cNvSpPr/>
          <p:nvPr/>
        </p:nvSpPr>
        <p:spPr>
          <a:xfrm>
            <a:off x="2987642" y="2896590"/>
            <a:ext cx="2859987" cy="14576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8BC9DEC-EB55-4C59-A98E-4532906C40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829" y="4337866"/>
            <a:ext cx="949746" cy="108358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CC48F8D-149E-41AE-AEB2-8D7C324D13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747" y="5411565"/>
            <a:ext cx="448879" cy="448879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1986D7A-E631-443A-8936-B4FB1BEDE31D}"/>
              </a:ext>
            </a:extLst>
          </p:cNvPr>
          <p:cNvSpPr txBox="1"/>
          <p:nvPr/>
        </p:nvSpPr>
        <p:spPr>
          <a:xfrm>
            <a:off x="9194528" y="4150352"/>
            <a:ext cx="679994" cy="33855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1600" dirty="0"/>
              <a:t>16/18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DFA0A38-ECD4-45C7-A3DB-8872D483F862}"/>
              </a:ext>
            </a:extLst>
          </p:cNvPr>
          <p:cNvCxnSpPr/>
          <p:nvPr/>
        </p:nvCxnSpPr>
        <p:spPr>
          <a:xfrm flipV="1">
            <a:off x="8905204" y="2833169"/>
            <a:ext cx="1481809" cy="1096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E457CAE8-0C12-4543-9AD1-E6A6CD6A6A47}"/>
              </a:ext>
            </a:extLst>
          </p:cNvPr>
          <p:cNvSpPr/>
          <p:nvPr/>
        </p:nvSpPr>
        <p:spPr>
          <a:xfrm>
            <a:off x="8268367" y="2901343"/>
            <a:ext cx="1998208" cy="10860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68BF3B39-844F-4973-9C2C-E645D9FBD0A7}"/>
              </a:ext>
            </a:extLst>
          </p:cNvPr>
          <p:cNvSpPr/>
          <p:nvPr/>
        </p:nvSpPr>
        <p:spPr>
          <a:xfrm>
            <a:off x="3059159" y="4493257"/>
            <a:ext cx="2859987" cy="10845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B45807C-3E29-4AC5-BC6C-32F1623DBB87}"/>
              </a:ext>
            </a:extLst>
          </p:cNvPr>
          <p:cNvSpPr/>
          <p:nvPr/>
        </p:nvSpPr>
        <p:spPr>
          <a:xfrm>
            <a:off x="8101064" y="4505350"/>
            <a:ext cx="1071562" cy="9008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F46F9C25-215B-465C-B745-4062807D7F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755" y="4155738"/>
            <a:ext cx="1502295" cy="844099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8EC09EB-F59B-4904-9FA4-4C6E6B8BBFE3}"/>
              </a:ext>
            </a:extLst>
          </p:cNvPr>
          <p:cNvCxnSpPr>
            <a:cxnSpLocks/>
            <a:stCxn id="52" idx="1"/>
          </p:cNvCxnSpPr>
          <p:nvPr/>
        </p:nvCxnSpPr>
        <p:spPr>
          <a:xfrm flipV="1">
            <a:off x="10647747" y="5476665"/>
            <a:ext cx="477454" cy="159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2B13A6B6-49FE-4767-925C-CA3BE34F65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42264" y="5927687"/>
            <a:ext cx="513006" cy="448879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D8AFF25-8F0C-4942-8929-D5ECBDFB0E17}"/>
              </a:ext>
            </a:extLst>
          </p:cNvPr>
          <p:cNvCxnSpPr/>
          <p:nvPr/>
        </p:nvCxnSpPr>
        <p:spPr>
          <a:xfrm flipV="1">
            <a:off x="10266575" y="5162237"/>
            <a:ext cx="1277725" cy="867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15F3E7A7-0332-4077-977B-E8E1193629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245843" y="5929763"/>
            <a:ext cx="207883" cy="510934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2C4FE36E-0AF9-4EE5-8D1C-0EDA12CC66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11544297" y="6082163"/>
            <a:ext cx="207881" cy="510934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2C00A3D7-17F9-4F7B-BDCB-CD4E9ECBC7CA}"/>
              </a:ext>
            </a:extLst>
          </p:cNvPr>
          <p:cNvCxnSpPr>
            <a:endCxn id="67" idx="3"/>
          </p:cNvCxnSpPr>
          <p:nvPr/>
        </p:nvCxnSpPr>
        <p:spPr>
          <a:xfrm>
            <a:off x="10642264" y="6029325"/>
            <a:ext cx="902033" cy="3083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5B3B075F-6E4B-4C41-A346-309918D2F053}"/>
              </a:ext>
            </a:extLst>
          </p:cNvPr>
          <p:cNvCxnSpPr/>
          <p:nvPr/>
        </p:nvCxnSpPr>
        <p:spPr>
          <a:xfrm>
            <a:off x="11033906" y="6048793"/>
            <a:ext cx="902033" cy="30830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C023BCCB-7FBB-4544-8F2C-A8E6E5F06C01}"/>
              </a:ext>
            </a:extLst>
          </p:cNvPr>
          <p:cNvSpPr/>
          <p:nvPr/>
        </p:nvSpPr>
        <p:spPr>
          <a:xfrm>
            <a:off x="10642264" y="5950433"/>
            <a:ext cx="1400056" cy="6426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494D248D-A4F7-41CC-8191-95DF5CF40419}"/>
              </a:ext>
            </a:extLst>
          </p:cNvPr>
          <p:cNvSpPr/>
          <p:nvPr/>
        </p:nvSpPr>
        <p:spPr>
          <a:xfrm>
            <a:off x="10623127" y="5377307"/>
            <a:ext cx="1400056" cy="5109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AF28DEA-7495-4518-9B46-A88E6ED980E4}"/>
              </a:ext>
            </a:extLst>
          </p:cNvPr>
          <p:cNvSpPr txBox="1"/>
          <p:nvPr/>
        </p:nvSpPr>
        <p:spPr>
          <a:xfrm>
            <a:off x="10266575" y="2085975"/>
            <a:ext cx="14625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KOCHMAN.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  <a:p>
            <a:r>
              <a:rPr lang="en-US" strike="sngStrike" dirty="0"/>
              <a:t>Ludwig</a:t>
            </a:r>
          </a:p>
          <a:p>
            <a:r>
              <a:rPr lang="en-US" strike="sngStrike" dirty="0"/>
              <a:t>sexton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C2A02D-14CE-48EA-8935-3F4F73DD9C7F}"/>
              </a:ext>
            </a:extLst>
          </p:cNvPr>
          <p:cNvSpPr txBox="1"/>
          <p:nvPr/>
        </p:nvSpPr>
        <p:spPr>
          <a:xfrm>
            <a:off x="11147062" y="2486026"/>
            <a:ext cx="49404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!21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54AA1D2-E1CA-4203-B571-13BC3C8B16AD}"/>
              </a:ext>
            </a:extLst>
          </p:cNvPr>
          <p:cNvSpPr txBox="1"/>
          <p:nvPr/>
        </p:nvSpPr>
        <p:spPr>
          <a:xfrm>
            <a:off x="11052485" y="2812736"/>
            <a:ext cx="6832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Remote.avg</a:t>
            </a:r>
            <a:endParaRPr lang="en-US" sz="800" strike="sngStrike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32B1837-4B8B-430E-BBD8-6F7CE0829E52}"/>
              </a:ext>
            </a:extLst>
          </p:cNvPr>
          <p:cNvSpPr/>
          <p:nvPr/>
        </p:nvSpPr>
        <p:spPr>
          <a:xfrm>
            <a:off x="11125201" y="2498957"/>
            <a:ext cx="610484" cy="5048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8A1264D-3BF3-4DF7-88E9-0D40E62FE57A}"/>
              </a:ext>
            </a:extLst>
          </p:cNvPr>
          <p:cNvSpPr txBox="1"/>
          <p:nvPr/>
        </p:nvSpPr>
        <p:spPr>
          <a:xfrm>
            <a:off x="11151896" y="25596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2019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3BC44B7-583E-4570-911B-84A488852DD9}"/>
              </a:ext>
            </a:extLst>
          </p:cNvPr>
          <p:cNvCxnSpPr/>
          <p:nvPr/>
        </p:nvCxnSpPr>
        <p:spPr>
          <a:xfrm flipH="1" flipV="1">
            <a:off x="4891087" y="3173807"/>
            <a:ext cx="738188" cy="9765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CA1CDED7-F51C-4025-A5D1-4362C4701C81}"/>
              </a:ext>
            </a:extLst>
          </p:cNvPr>
          <p:cNvSpPr/>
          <p:nvPr/>
        </p:nvSpPr>
        <p:spPr>
          <a:xfrm>
            <a:off x="5919146" y="1170940"/>
            <a:ext cx="2024704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F9587119-5938-4BC4-AFE5-11A0E7DFF9B8}"/>
              </a:ext>
            </a:extLst>
          </p:cNvPr>
          <p:cNvSpPr/>
          <p:nvPr/>
        </p:nvSpPr>
        <p:spPr>
          <a:xfrm>
            <a:off x="5919146" y="1590311"/>
            <a:ext cx="2024704" cy="539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F204CD0-ABA5-475C-A0D7-1C3FCDE59CA8}"/>
              </a:ext>
            </a:extLst>
          </p:cNvPr>
          <p:cNvCxnSpPr/>
          <p:nvPr/>
        </p:nvCxnSpPr>
        <p:spPr>
          <a:xfrm flipH="1" flipV="1">
            <a:off x="7296687" y="1900238"/>
            <a:ext cx="2776001" cy="544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B251744-3858-4AF2-90D7-1413F80B1DF5}"/>
              </a:ext>
            </a:extLst>
          </p:cNvPr>
          <p:cNvCxnSpPr/>
          <p:nvPr/>
        </p:nvCxnSpPr>
        <p:spPr>
          <a:xfrm flipV="1">
            <a:off x="5937465" y="1712574"/>
            <a:ext cx="1858697" cy="3454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054785B2-31C0-46E1-8A65-C773696DA238}"/>
              </a:ext>
            </a:extLst>
          </p:cNvPr>
          <p:cNvSpPr txBox="1"/>
          <p:nvPr/>
        </p:nvSpPr>
        <p:spPr>
          <a:xfrm>
            <a:off x="7957620" y="1386600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48BE803-F403-4C69-86E6-64FFE9420780}"/>
              </a:ext>
            </a:extLst>
          </p:cNvPr>
          <p:cNvCxnSpPr/>
          <p:nvPr/>
        </p:nvCxnSpPr>
        <p:spPr>
          <a:xfrm>
            <a:off x="2143125" y="1071563"/>
            <a:ext cx="2274510" cy="986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EAF09B08-5853-42FF-BD55-FAAAAC596E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2649" y="1833277"/>
            <a:ext cx="990476" cy="46666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7E8EDA9-8B07-442E-9FE8-572C4D990C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41788" y="1741174"/>
            <a:ext cx="990476" cy="466667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88901F3A-E7F7-46A8-8B54-1DEC094C3AA0}"/>
              </a:ext>
            </a:extLst>
          </p:cNvPr>
          <p:cNvSpPr/>
          <p:nvPr/>
        </p:nvSpPr>
        <p:spPr>
          <a:xfrm>
            <a:off x="168817" y="935960"/>
            <a:ext cx="11907780" cy="58967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8BCB8F-8744-4F1A-9A67-D930905BBAED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FF40586-A8A8-4702-8374-121620C0434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51A8E3C8-1E10-45B4-A107-00990EA9BF5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F447E33-9F52-4D13-96B4-F99907EAE63D}"/>
              </a:ext>
            </a:extLst>
          </p:cNvPr>
          <p:cNvCxnSpPr/>
          <p:nvPr/>
        </p:nvCxnSpPr>
        <p:spPr>
          <a:xfrm>
            <a:off x="1704676" y="1385888"/>
            <a:ext cx="8813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6A7805C0-500E-4EEC-BC22-56A655F94000}"/>
              </a:ext>
            </a:extLst>
          </p:cNvPr>
          <p:cNvCxnSpPr/>
          <p:nvPr/>
        </p:nvCxnSpPr>
        <p:spPr>
          <a:xfrm>
            <a:off x="3138488" y="4614063"/>
            <a:ext cx="911429" cy="653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6013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9FFFD-F1E4-4697-8B2F-1DB6BE5798F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84773-2504-4F70-A1C6-F50BE9487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70BB6-F18E-44E5-B058-C065D230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6796E5-1597-4208-B04E-85CE27ABB48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28" y="5562236"/>
            <a:ext cx="1079584" cy="74771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A3302B3-5F4B-422C-9C46-FF388F0E7A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470" y="5514975"/>
            <a:ext cx="1068704" cy="89058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208C1A3-E3D3-4992-97B9-6A700463AEE8}"/>
              </a:ext>
            </a:extLst>
          </p:cNvPr>
          <p:cNvCxnSpPr/>
          <p:nvPr/>
        </p:nvCxnSpPr>
        <p:spPr>
          <a:xfrm flipV="1">
            <a:off x="1533754" y="5129213"/>
            <a:ext cx="2023834" cy="1499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DE9C4D3-0EC5-46C3-934E-2BF027784B8C}"/>
              </a:ext>
            </a:extLst>
          </p:cNvPr>
          <p:cNvCxnSpPr/>
          <p:nvPr/>
        </p:nvCxnSpPr>
        <p:spPr>
          <a:xfrm flipV="1">
            <a:off x="3047174" y="4943475"/>
            <a:ext cx="2096326" cy="1462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3A269D0-F848-4D68-8463-ED4128250DAC}"/>
              </a:ext>
            </a:extLst>
          </p:cNvPr>
          <p:cNvSpPr txBox="1"/>
          <p:nvPr/>
        </p:nvSpPr>
        <p:spPr>
          <a:xfrm>
            <a:off x="113408" y="872001"/>
            <a:ext cx="1865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000.VIRIGN.MARY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346DCFC-2069-460C-95E9-5FA664796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604" y="5107395"/>
            <a:ext cx="1687621" cy="1298167"/>
          </a:xfrm>
          <a:prstGeom prst="rect">
            <a:avLst/>
          </a:prstGeom>
        </p:spPr>
      </p:pic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9F2A3D0-43E3-4004-A214-B352488FEBF9}"/>
              </a:ext>
            </a:extLst>
          </p:cNvPr>
          <p:cNvCxnSpPr/>
          <p:nvPr/>
        </p:nvCxnSpPr>
        <p:spPr>
          <a:xfrm>
            <a:off x="3557588" y="5129213"/>
            <a:ext cx="2782017" cy="80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086006F7-73AC-4CBF-B856-40A4DBE28086}"/>
              </a:ext>
            </a:extLst>
          </p:cNvPr>
          <p:cNvCxnSpPr/>
          <p:nvPr/>
        </p:nvCxnSpPr>
        <p:spPr>
          <a:xfrm>
            <a:off x="4486275" y="4943475"/>
            <a:ext cx="2457450" cy="1462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570E2684-6F1A-4060-BA01-BA7F3E516156}"/>
              </a:ext>
            </a:extLst>
          </p:cNvPr>
          <p:cNvSpPr txBox="1"/>
          <p:nvPr/>
        </p:nvSpPr>
        <p:spPr>
          <a:xfrm>
            <a:off x="7229475" y="5514975"/>
            <a:ext cx="12955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Eva Braun</a:t>
            </a:r>
          </a:p>
          <a:p>
            <a:r>
              <a:rPr lang="en-US" sz="800" strike="sngStrike" dirty="0"/>
              <a:t>Did find blond as </a:t>
            </a:r>
            <a:r>
              <a:rPr lang="en-US" sz="800" strike="sngStrike" dirty="0" err="1"/>
              <a:t>girlferind</a:t>
            </a:r>
            <a:endParaRPr lang="en-US" sz="800" strike="sngStrike" dirty="0"/>
          </a:p>
          <a:p>
            <a:endParaRPr lang="en-US" dirty="0"/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086EB71-BE3E-4F31-9932-E0D2B1C36A78}"/>
              </a:ext>
            </a:extLst>
          </p:cNvPr>
          <p:cNvCxnSpPr/>
          <p:nvPr/>
        </p:nvCxnSpPr>
        <p:spPr>
          <a:xfrm flipV="1">
            <a:off x="7229475" y="5674518"/>
            <a:ext cx="1571625" cy="81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CB259B64-B492-4662-8256-A9928F3F2196}"/>
              </a:ext>
            </a:extLst>
          </p:cNvPr>
          <p:cNvSpPr/>
          <p:nvPr/>
        </p:nvSpPr>
        <p:spPr>
          <a:xfrm>
            <a:off x="4607666" y="5066260"/>
            <a:ext cx="4193434" cy="1562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0B0E651-E0AE-494D-B57B-76F856110675}"/>
              </a:ext>
            </a:extLst>
          </p:cNvPr>
          <p:cNvSpPr/>
          <p:nvPr/>
        </p:nvSpPr>
        <p:spPr>
          <a:xfrm>
            <a:off x="3202155" y="5078133"/>
            <a:ext cx="1216891" cy="1562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9F935423-2AEB-49E9-A59D-6AB70AA48DF0}"/>
              </a:ext>
            </a:extLst>
          </p:cNvPr>
          <p:cNvSpPr/>
          <p:nvPr/>
        </p:nvSpPr>
        <p:spPr>
          <a:xfrm>
            <a:off x="1838599" y="5101614"/>
            <a:ext cx="1216891" cy="1562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71E9F4E7-90BF-4544-BD04-B64BDC59CA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443" y="1255617"/>
            <a:ext cx="5730445" cy="1065637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0C389CFF-AFC3-4F71-921C-B14E67C1EA52}"/>
              </a:ext>
            </a:extLst>
          </p:cNvPr>
          <p:cNvSpPr txBox="1"/>
          <p:nvPr/>
        </p:nvSpPr>
        <p:spPr>
          <a:xfrm>
            <a:off x="881011" y="14629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2023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19D2D54E-B3E0-4BE4-9E2D-80A2CCE61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2443" y="2593625"/>
            <a:ext cx="5730445" cy="1065637"/>
          </a:xfrm>
          <a:prstGeom prst="rect">
            <a:avLst/>
          </a:prstGeom>
        </p:spPr>
      </p:pic>
      <p:sp>
        <p:nvSpPr>
          <p:cNvPr id="118" name="TextBox 117">
            <a:extLst>
              <a:ext uri="{FF2B5EF4-FFF2-40B4-BE49-F238E27FC236}">
                <a16:creationId xmlns:a16="http://schemas.microsoft.com/office/drawing/2014/main" id="{CD483171-89CE-4BC7-B47B-1A12AA16B52D}"/>
              </a:ext>
            </a:extLst>
          </p:cNvPr>
          <p:cNvSpPr txBox="1"/>
          <p:nvPr/>
        </p:nvSpPr>
        <p:spPr>
          <a:xfrm>
            <a:off x="776138" y="23212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7B0B6A19-9205-4B50-BB8A-1A002D68D310}"/>
              </a:ext>
            </a:extLst>
          </p:cNvPr>
          <p:cNvSpPr txBox="1"/>
          <p:nvPr/>
        </p:nvSpPr>
        <p:spPr>
          <a:xfrm>
            <a:off x="1414847" y="2289418"/>
            <a:ext cx="468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CHARLE</a:t>
            </a:r>
            <a:r>
              <a:rPr lang="en-US" strike="sngStrike" dirty="0"/>
              <a:t>(</a:t>
            </a:r>
            <a:r>
              <a:rPr lang="en-US" strike="sngStrike" dirty="0" err="1"/>
              <a:t>kdwe</a:t>
            </a:r>
            <a:r>
              <a:rPr lang="en-US" strike="sngStrike" dirty="0"/>
              <a:t>, sweets </a:t>
            </a:r>
            <a:r>
              <a:rPr lang="en-US" strike="sngStrike" dirty="0" err="1"/>
              <a:t>deparment</a:t>
            </a:r>
            <a:r>
              <a:rPr lang="en-US" dirty="0"/>
              <a:t>)</a:t>
            </a:r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68C59DC9-6BE3-4FDC-9E1E-322C90E5C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5599" y="3759447"/>
            <a:ext cx="5730445" cy="1065637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3DA33F4-99BB-418C-89A2-078D9FF21113}"/>
              </a:ext>
            </a:extLst>
          </p:cNvPr>
          <p:cNvSpPr txBox="1"/>
          <p:nvPr/>
        </p:nvSpPr>
        <p:spPr>
          <a:xfrm>
            <a:off x="881011" y="3429000"/>
            <a:ext cx="864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ipx</a:t>
            </a:r>
            <a:r>
              <a:rPr lang="en-US" strike="sngStrike" dirty="0"/>
              <a:t> visa</a:t>
            </a: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74950B17-6A96-4FAA-9E64-9480E85D03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9709" y="3648653"/>
            <a:ext cx="728471" cy="448290"/>
          </a:xfrm>
          <a:prstGeom prst="rect">
            <a:avLst/>
          </a:prstGeom>
        </p:spPr>
      </p:pic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A224153D-A453-47A0-939B-6FAE9BE3BA16}"/>
              </a:ext>
            </a:extLst>
          </p:cNvPr>
          <p:cNvCxnSpPr/>
          <p:nvPr/>
        </p:nvCxnSpPr>
        <p:spPr>
          <a:xfrm>
            <a:off x="5514975" y="3759447"/>
            <a:ext cx="824630" cy="337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Rectangle 124">
            <a:extLst>
              <a:ext uri="{FF2B5EF4-FFF2-40B4-BE49-F238E27FC236}">
                <a16:creationId xmlns:a16="http://schemas.microsoft.com/office/drawing/2014/main" id="{6AC9B794-FBAD-4CC8-AFC8-0C6847299D5F}"/>
              </a:ext>
            </a:extLst>
          </p:cNvPr>
          <p:cNvSpPr/>
          <p:nvPr/>
        </p:nvSpPr>
        <p:spPr>
          <a:xfrm>
            <a:off x="5639710" y="3684196"/>
            <a:ext cx="699896" cy="5129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D7864A1-C601-4BF8-80AD-F621DD0C24B0}"/>
              </a:ext>
            </a:extLst>
          </p:cNvPr>
          <p:cNvCxnSpPr/>
          <p:nvPr/>
        </p:nvCxnSpPr>
        <p:spPr>
          <a:xfrm flipV="1">
            <a:off x="5639709" y="3759447"/>
            <a:ext cx="699896" cy="4376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DAA132CD-73D0-4B7A-B80B-0319237D1CBE}"/>
              </a:ext>
            </a:extLst>
          </p:cNvPr>
          <p:cNvSpPr txBox="1"/>
          <p:nvPr/>
        </p:nvSpPr>
        <p:spPr>
          <a:xfrm>
            <a:off x="8015287" y="3608955"/>
            <a:ext cx="3697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PRESIDNET.AVABILE.LARRY.SIZE.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tozin</a:t>
            </a:r>
            <a:r>
              <a:rPr lang="en-US" sz="800" strike="sngStrike" dirty="0"/>
              <a:t>)</a:t>
            </a:r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0C730A6-8BE5-4858-AD98-2101A1AACFFE}"/>
              </a:ext>
            </a:extLst>
          </p:cNvPr>
          <p:cNvCxnSpPr>
            <a:stCxn id="118" idx="0"/>
          </p:cNvCxnSpPr>
          <p:nvPr/>
        </p:nvCxnSpPr>
        <p:spPr>
          <a:xfrm flipV="1">
            <a:off x="1102510" y="2289418"/>
            <a:ext cx="7098515" cy="3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7F2D4FCA-F9EB-4EE6-BD27-1D98E22F705C}"/>
              </a:ext>
            </a:extLst>
          </p:cNvPr>
          <p:cNvCxnSpPr/>
          <p:nvPr/>
        </p:nvCxnSpPr>
        <p:spPr>
          <a:xfrm flipV="1">
            <a:off x="1064741" y="3511109"/>
            <a:ext cx="7098515" cy="3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1BCA5B7-82CE-4002-997E-6F0B83BB5914}"/>
              </a:ext>
            </a:extLst>
          </p:cNvPr>
          <p:cNvCxnSpPr/>
          <p:nvPr/>
        </p:nvCxnSpPr>
        <p:spPr>
          <a:xfrm flipV="1">
            <a:off x="1102510" y="4820847"/>
            <a:ext cx="7098515" cy="31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83AA1B6-DBBF-4ACD-84A9-2B0E443E2685}"/>
              </a:ext>
            </a:extLst>
          </p:cNvPr>
          <p:cNvSpPr/>
          <p:nvPr/>
        </p:nvSpPr>
        <p:spPr>
          <a:xfrm>
            <a:off x="776138" y="1217929"/>
            <a:ext cx="7387118" cy="997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6BE45DD-03D0-4F5C-97D2-4E8183949B4C}"/>
              </a:ext>
            </a:extLst>
          </p:cNvPr>
          <p:cNvSpPr/>
          <p:nvPr/>
        </p:nvSpPr>
        <p:spPr>
          <a:xfrm>
            <a:off x="792716" y="2342087"/>
            <a:ext cx="7387118" cy="997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EF044C98-208F-43BE-86FF-28DD28F88BD5}"/>
              </a:ext>
            </a:extLst>
          </p:cNvPr>
          <p:cNvSpPr/>
          <p:nvPr/>
        </p:nvSpPr>
        <p:spPr>
          <a:xfrm>
            <a:off x="627875" y="3985370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8E4C97A7-66DC-461B-B1AF-A2903B625F13}"/>
              </a:ext>
            </a:extLst>
          </p:cNvPr>
          <p:cNvSpPr/>
          <p:nvPr/>
        </p:nvSpPr>
        <p:spPr>
          <a:xfrm>
            <a:off x="712508" y="3750054"/>
            <a:ext cx="7790314" cy="9976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FA395C2-0ECF-4332-AA2C-40EE2D53B771}"/>
              </a:ext>
            </a:extLst>
          </p:cNvPr>
          <p:cNvSpPr txBox="1"/>
          <p:nvPr/>
        </p:nvSpPr>
        <p:spPr>
          <a:xfrm>
            <a:off x="8892448" y="3326443"/>
            <a:ext cx="180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CPA.§PREA.!§187</a:t>
            </a: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0F3C098F-A5EE-4CCE-95F3-00C4C894AB6D}"/>
              </a:ext>
            </a:extLst>
          </p:cNvPr>
          <p:cNvCxnSpPr/>
          <p:nvPr/>
        </p:nvCxnSpPr>
        <p:spPr>
          <a:xfrm flipV="1">
            <a:off x="3457575" y="4852683"/>
            <a:ext cx="2182134" cy="1318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096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A15B3F-C2D6-4855-917A-5B2F179EB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322" y="1110355"/>
            <a:ext cx="2896944" cy="177255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2904CC5-4DFA-4597-B362-BC29BB521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5100" y="1142005"/>
            <a:ext cx="2796730" cy="158751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848968" y="1291626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2392165" y="1807901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3408542" y="1483726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3252357" y="1859048"/>
            <a:ext cx="621855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7FAF438-26ED-4115-83E3-7FA8011813CC}"/>
              </a:ext>
            </a:extLst>
          </p:cNvPr>
          <p:cNvSpPr txBox="1"/>
          <p:nvPr/>
        </p:nvSpPr>
        <p:spPr>
          <a:xfrm>
            <a:off x="11518230" y="6491905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911677" y="2770380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5647041" y="1373574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6663417" y="1416845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6507232" y="1792167"/>
            <a:ext cx="621855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065794" y="313989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04217" y="318218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1995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3C7C8242-D612-4D01-9740-6C0583E32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671" y="1230599"/>
            <a:ext cx="2896944" cy="1617460"/>
          </a:xfrm>
          <a:prstGeom prst="rect">
            <a:avLst/>
          </a:prstGeom>
        </p:spPr>
      </p:pic>
      <p:sp>
        <p:nvSpPr>
          <p:cNvPr id="127" name="Rectangle 12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435511" y="4089731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5603017" y="4403072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6619393" y="4446343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Isosceles Triangle 139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6463208" y="4821665"/>
            <a:ext cx="875803" cy="532770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878714" y="1120455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9284826" y="1277110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10301202" y="1320381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Isosceles Triangle 144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10145017" y="1695704"/>
            <a:ext cx="855127" cy="47239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460193" y="62116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2000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8891699" y="309703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1997/8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186119" y="4027104"/>
            <a:ext cx="1201563" cy="41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WAR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8725189" y="930772"/>
            <a:ext cx="2166798" cy="41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G.MAINSTREET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766186" y="4072422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8736306" y="61578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152" name="Rectangle 151"/>
          <p:cNvSpPr/>
          <p:nvPr/>
        </p:nvSpPr>
        <p:spPr>
          <a:xfrm>
            <a:off x="8529405" y="3995439"/>
            <a:ext cx="1540468" cy="41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UNIVERSITY</a:t>
            </a:r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9169959" y="4538235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10186335" y="4581506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Isosceles Triangle 154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10030150" y="4956828"/>
            <a:ext cx="933330" cy="493333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1868074" y="916560"/>
            <a:ext cx="1540468" cy="41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ATOMPHYSICS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103955" y="899963"/>
            <a:ext cx="1540468" cy="41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pic>
        <p:nvPicPr>
          <p:cNvPr id="162" name="Picture 2" descr="Child Pornography Victim Assistance (CPV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33" y="2319186"/>
            <a:ext cx="703663" cy="8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" name="Picture 2" descr="Child Pornography Victim Assistance (CPV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302" y="2171680"/>
            <a:ext cx="703663" cy="8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4" name="Picture 2" descr="Child Pornography Victim Assistance (CPV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6106" y="2111265"/>
            <a:ext cx="703663" cy="8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711715" y="4147001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2069068" y="4297211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3085444" y="4340482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Isosceles Triangle 168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2929259" y="4715805"/>
            <a:ext cx="855127" cy="47239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1675941" y="61171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171" name="Rectangle 170"/>
          <p:cNvSpPr/>
          <p:nvPr/>
        </p:nvSpPr>
        <p:spPr>
          <a:xfrm>
            <a:off x="1527159" y="4012486"/>
            <a:ext cx="2166798" cy="41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!WAR</a:t>
            </a:r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8698" y="886380"/>
            <a:ext cx="12041071" cy="59716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698" y="1261134"/>
            <a:ext cx="1597080" cy="288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+17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§CPVA</a:t>
            </a:r>
            <a:r>
              <a:rPr lang="en-US" baseline="0" dirty="0"/>
              <a:t> Studio Overview 1992-2004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9B2838C-D2D7-4275-9E4C-76EFB8C10BF0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8BC08B88-AFC4-4731-93B4-1D71F8F39B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BD751C7-FB87-4AE1-B97E-2846A67888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1048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9FFFD-F1E4-4697-8B2F-1DB6BE5798F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84773-2504-4F70-A1C6-F50BE9487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70BB6-F18E-44E5-B058-C065D230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92D6F5-F602-4E01-9A98-9B374E6B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897" y="1181381"/>
            <a:ext cx="1666667" cy="22476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05B2780-B089-44B6-9FE1-56D6A21626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1830" y="1181381"/>
            <a:ext cx="6857483" cy="38401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01D270-FD09-4893-BFF5-EE66CD419B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391" y="4564694"/>
            <a:ext cx="2581275" cy="17716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10B706-7330-4167-9334-2D924AA73B55}"/>
              </a:ext>
            </a:extLst>
          </p:cNvPr>
          <p:cNvSpPr txBox="1"/>
          <p:nvPr/>
        </p:nvSpPr>
        <p:spPr>
          <a:xfrm>
            <a:off x="1187108" y="5198819"/>
            <a:ext cx="2544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ATOCLOCK(!41.CPVA).INT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7E29F7F-60F8-4676-9EC5-F59D3C64365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197" y="5843251"/>
            <a:ext cx="866838" cy="48542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1F92CB9-3D7E-4C7D-9120-8E4318E9E8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99" y="5849875"/>
            <a:ext cx="493093" cy="49309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C1D51A-B7FA-429E-B5EB-DEEB574A744A}"/>
              </a:ext>
            </a:extLst>
          </p:cNvPr>
          <p:cNvCxnSpPr/>
          <p:nvPr/>
        </p:nvCxnSpPr>
        <p:spPr>
          <a:xfrm>
            <a:off x="2459540" y="5849875"/>
            <a:ext cx="2555373" cy="4930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68510333-3284-4C7D-A054-0CE87D18CB02}"/>
              </a:ext>
            </a:extLst>
          </p:cNvPr>
          <p:cNvSpPr/>
          <p:nvPr/>
        </p:nvSpPr>
        <p:spPr>
          <a:xfrm>
            <a:off x="2645197" y="5745400"/>
            <a:ext cx="1402795" cy="7411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97EC8-612F-4957-868D-95BC60269773}"/>
              </a:ext>
            </a:extLst>
          </p:cNvPr>
          <p:cNvSpPr txBox="1"/>
          <p:nvPr/>
        </p:nvSpPr>
        <p:spPr>
          <a:xfrm>
            <a:off x="1187299" y="5421682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7FCE3E-B268-40C5-A78E-D1B8467598DF}"/>
              </a:ext>
            </a:extLst>
          </p:cNvPr>
          <p:cNvSpPr/>
          <p:nvPr/>
        </p:nvSpPr>
        <p:spPr>
          <a:xfrm>
            <a:off x="10348907" y="1367201"/>
            <a:ext cx="177641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0C5378-76DA-4D9D-ABA2-F5137EF3F44C}"/>
              </a:ext>
            </a:extLst>
          </p:cNvPr>
          <p:cNvSpPr txBox="1"/>
          <p:nvPr/>
        </p:nvSpPr>
        <p:spPr>
          <a:xfrm>
            <a:off x="10348907" y="1820281"/>
            <a:ext cx="176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 IT ENGLAND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39FD69-BC8C-4D33-A6AE-74BD3A9AF2DC}"/>
              </a:ext>
            </a:extLst>
          </p:cNvPr>
          <p:cNvSpPr txBox="1"/>
          <p:nvPr/>
        </p:nvSpPr>
        <p:spPr>
          <a:xfrm>
            <a:off x="10443548" y="2092815"/>
            <a:ext cx="157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ITIL INCIDNETS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BCA8BE-E926-4205-A690-6440678C042F}"/>
              </a:ext>
            </a:extLst>
          </p:cNvPr>
          <p:cNvSpPr txBox="1"/>
          <p:nvPr/>
        </p:nvSpPr>
        <p:spPr>
          <a:xfrm>
            <a:off x="10657356" y="2372135"/>
            <a:ext cx="114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“Counter”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5ABB07-77B8-4F5C-81FB-44DB126CF85D}"/>
              </a:ext>
            </a:extLst>
          </p:cNvPr>
          <p:cNvSpPr txBox="1"/>
          <p:nvPr/>
        </p:nvSpPr>
        <p:spPr>
          <a:xfrm>
            <a:off x="10513425" y="2657594"/>
            <a:ext cx="15488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Ibm.ecslcaiton.disneland.britney</a:t>
            </a:r>
            <a:endParaRPr lang="en-US" sz="800" strike="sngStrike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B29C1D-EF30-4AE3-B3C2-CB42790E9D24}"/>
              </a:ext>
            </a:extLst>
          </p:cNvPr>
          <p:cNvSpPr/>
          <p:nvPr/>
        </p:nvSpPr>
        <p:spPr>
          <a:xfrm>
            <a:off x="10333490" y="1844060"/>
            <a:ext cx="1791829" cy="10779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C7BA35-7C8F-4FEB-B32E-CD394F3F2A0A}"/>
              </a:ext>
            </a:extLst>
          </p:cNvPr>
          <p:cNvSpPr txBox="1"/>
          <p:nvPr/>
        </p:nvSpPr>
        <p:spPr>
          <a:xfrm>
            <a:off x="3110510" y="840543"/>
            <a:ext cx="656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20010-2016(6Y) !PRESIDENT.AVABILITY.CPVA.IPX.v2.FBI:KIDNAPPING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C150756-7EDF-45F5-8078-CAA4E52DC474}"/>
              </a:ext>
            </a:extLst>
          </p:cNvPr>
          <p:cNvSpPr/>
          <p:nvPr/>
        </p:nvSpPr>
        <p:spPr>
          <a:xfrm>
            <a:off x="45660" y="781061"/>
            <a:ext cx="12146339" cy="60769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413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9FFFD-F1E4-4697-8B2F-1DB6BE5798F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84773-2504-4F70-A1C6-F50BE9487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70BB6-F18E-44E5-B058-C065D230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6F9601-9088-454A-A01D-53D18C9D6B89}"/>
              </a:ext>
            </a:extLst>
          </p:cNvPr>
          <p:cNvSpPr/>
          <p:nvPr/>
        </p:nvSpPr>
        <p:spPr>
          <a:xfrm>
            <a:off x="1696065" y="2920181"/>
            <a:ext cx="8863780" cy="143059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3437BE-1D50-4F8A-B69C-A00F0C012338}"/>
              </a:ext>
            </a:extLst>
          </p:cNvPr>
          <p:cNvCxnSpPr>
            <a:stCxn id="18" idx="1"/>
            <a:endCxn id="18" idx="3"/>
          </p:cNvCxnSpPr>
          <p:nvPr/>
        </p:nvCxnSpPr>
        <p:spPr>
          <a:xfrm>
            <a:off x="1696065" y="3635478"/>
            <a:ext cx="8863780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3CAAC93-4083-4A59-AA30-7296FEC45813}"/>
              </a:ext>
            </a:extLst>
          </p:cNvPr>
          <p:cNvSpPr txBox="1"/>
          <p:nvPr/>
        </p:nvSpPr>
        <p:spPr>
          <a:xfrm>
            <a:off x="2328863" y="2182761"/>
            <a:ext cx="2363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¼-us.P.A.L.TRIATHOLON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B9AD3-2EC0-410F-8BC4-D5E71D305D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67" y="1789472"/>
            <a:ext cx="617427" cy="113070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6E0E12-8D9B-49B7-B402-989B1E7B33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198" y="1812826"/>
            <a:ext cx="1199337" cy="108753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F1E26D9-E0A0-437A-BFE6-AD23ECD9EF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883" y="1785351"/>
            <a:ext cx="1561013" cy="1115009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A5443E0-71D6-4BB2-ACD6-C8027DAC8A6F}"/>
              </a:ext>
            </a:extLst>
          </p:cNvPr>
          <p:cNvSpPr/>
          <p:nvPr/>
        </p:nvSpPr>
        <p:spPr>
          <a:xfrm>
            <a:off x="2620584" y="4796587"/>
            <a:ext cx="2804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1988 </a:t>
            </a:r>
            <a:r>
              <a:rPr lang="en-US" dirty="0" err="1"/>
              <a:t>trialong</a:t>
            </a:r>
            <a:r>
              <a:rPr lang="en-US" dirty="0"/>
              <a:t> </a:t>
            </a:r>
            <a:r>
              <a:rPr lang="en-US" dirty="0" err="1"/>
              <a:t>hawaii</a:t>
            </a:r>
            <a:r>
              <a:rPr lang="en-US" dirty="0"/>
              <a:t> winner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2128543-FB19-42ED-83FC-3722EB3E07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5198" y="4708250"/>
            <a:ext cx="322849" cy="47577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30EB44E-0118-49F2-A952-8A2138CA29E7}"/>
              </a:ext>
            </a:extLst>
          </p:cNvPr>
          <p:cNvSpPr txBox="1"/>
          <p:nvPr/>
        </p:nvSpPr>
        <p:spPr>
          <a:xfrm>
            <a:off x="1533124" y="4523584"/>
            <a:ext cx="4491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NAVY.SAYLOR.VIRGINA.MARY.STANRFOD.</a:t>
            </a:r>
            <a:r>
              <a:rPr lang="en-US" strike="sngStrike" dirty="0" err="1"/>
              <a:t>tyson</a:t>
            </a:r>
            <a:endParaRPr lang="en-US" strike="sngStrike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0A65F1-D862-4BE7-813D-CEE98B72E20A}"/>
              </a:ext>
            </a:extLst>
          </p:cNvPr>
          <p:cNvCxnSpPr/>
          <p:nvPr/>
        </p:nvCxnSpPr>
        <p:spPr>
          <a:xfrm>
            <a:off x="3185652" y="4708250"/>
            <a:ext cx="12683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31558F8-EBB8-4932-8EA6-B3CE4DBF24E0}"/>
              </a:ext>
            </a:extLst>
          </p:cNvPr>
          <p:cNvCxnSpPr>
            <a:cxnSpLocks/>
          </p:cNvCxnSpPr>
          <p:nvPr/>
        </p:nvCxnSpPr>
        <p:spPr>
          <a:xfrm flipV="1">
            <a:off x="3185652" y="4946139"/>
            <a:ext cx="3052916" cy="65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161218-BDC0-4A45-8B2D-CC406DA51321}"/>
              </a:ext>
            </a:extLst>
          </p:cNvPr>
          <p:cNvSpPr txBox="1"/>
          <p:nvPr/>
        </p:nvSpPr>
        <p:spPr>
          <a:xfrm>
            <a:off x="2979174" y="1017639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MAINSTREET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B88035-A728-4E00-B2D9-695E8D41AC58}"/>
              </a:ext>
            </a:extLst>
          </p:cNvPr>
          <p:cNvSpPr/>
          <p:nvPr/>
        </p:nvSpPr>
        <p:spPr>
          <a:xfrm>
            <a:off x="1409492" y="1480070"/>
            <a:ext cx="9563308" cy="39685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5123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9FFFD-F1E4-4697-8B2F-1DB6BE5798F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84773-2504-4F70-A1C6-F50BE9487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70BB6-F18E-44E5-B058-C065D230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96F9601-9088-454A-A01D-53D18C9D6B89}"/>
              </a:ext>
            </a:extLst>
          </p:cNvPr>
          <p:cNvSpPr/>
          <p:nvPr/>
        </p:nvSpPr>
        <p:spPr>
          <a:xfrm>
            <a:off x="862015" y="2920181"/>
            <a:ext cx="10373051" cy="143059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43437BE-1D50-4F8A-B69C-A00F0C012338}"/>
              </a:ext>
            </a:extLst>
          </p:cNvPr>
          <p:cNvCxnSpPr>
            <a:cxnSpLocks/>
            <a:stCxn id="18" idx="1"/>
            <a:endCxn id="18" idx="3"/>
          </p:cNvCxnSpPr>
          <p:nvPr/>
        </p:nvCxnSpPr>
        <p:spPr>
          <a:xfrm>
            <a:off x="862015" y="3635478"/>
            <a:ext cx="10373051" cy="0"/>
          </a:xfrm>
          <a:prstGeom prst="line">
            <a:avLst/>
          </a:prstGeom>
          <a:ln w="571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1A161218-BDC0-4A45-8B2D-CC406DA51321}"/>
              </a:ext>
            </a:extLst>
          </p:cNvPr>
          <p:cNvSpPr txBox="1"/>
          <p:nvPr/>
        </p:nvSpPr>
        <p:spPr>
          <a:xfrm>
            <a:off x="1402360" y="1630276"/>
            <a:ext cx="4907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!G.!PRESIDNET.AVABILITY</a:t>
            </a:r>
          </a:p>
          <a:p>
            <a:r>
              <a:rPr lang="en-US" b="1" dirty="0"/>
              <a:t>MAINSTREET</a:t>
            </a:r>
            <a:r>
              <a:rPr lang="en-US" dirty="0"/>
              <a:t>(10KM DAILY; </a:t>
            </a:r>
            <a:r>
              <a:rPr lang="en-US" dirty="0" err="1"/>
              <a:t>Damiler</a:t>
            </a:r>
            <a:r>
              <a:rPr lang="en-US" dirty="0"/>
              <a:t> Ag Scheduler)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0F113A2-93B1-4FF9-AF63-CDE8B0954950}"/>
              </a:ext>
            </a:extLst>
          </p:cNvPr>
          <p:cNvCxnSpPr/>
          <p:nvPr/>
        </p:nvCxnSpPr>
        <p:spPr>
          <a:xfrm>
            <a:off x="4043363" y="2100263"/>
            <a:ext cx="20526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4290608-25D4-4DBA-AAA1-98E5231607A0}"/>
              </a:ext>
            </a:extLst>
          </p:cNvPr>
          <p:cNvSpPr txBox="1"/>
          <p:nvPr/>
        </p:nvSpPr>
        <p:spPr>
          <a:xfrm>
            <a:off x="6096000" y="1877981"/>
            <a:ext cx="2169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KING.1500 </a:t>
            </a:r>
            <a:r>
              <a:rPr lang="en-US" dirty="0" err="1"/>
              <a:t>Scheulder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E1BF04-96A1-4AB9-9E9D-1F398280F81C}"/>
              </a:ext>
            </a:extLst>
          </p:cNvPr>
          <p:cNvCxnSpPr/>
          <p:nvPr/>
        </p:nvCxnSpPr>
        <p:spPr>
          <a:xfrm>
            <a:off x="7180592" y="2062647"/>
            <a:ext cx="1191883" cy="37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43C0C8C-3D4A-4AD1-BD93-D24C0843275A}"/>
              </a:ext>
            </a:extLst>
          </p:cNvPr>
          <p:cNvSpPr txBox="1"/>
          <p:nvPr/>
        </p:nvSpPr>
        <p:spPr>
          <a:xfrm>
            <a:off x="1399755" y="2129557"/>
            <a:ext cx="356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PARKER.</a:t>
            </a:r>
            <a:r>
              <a:rPr lang="en-US" b="1" dirty="0"/>
              <a:t>MILITAY.</a:t>
            </a:r>
            <a:r>
              <a:rPr lang="en-US" dirty="0"/>
              <a:t>INT St. </a:t>
            </a:r>
            <a:r>
              <a:rPr lang="en-US" dirty="0" err="1"/>
              <a:t>Patrik</a:t>
            </a:r>
            <a:r>
              <a:rPr lang="en-US" dirty="0"/>
              <a:t>-Henry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814FDD-208E-4F62-B28A-9BC5BCD49334}"/>
              </a:ext>
            </a:extLst>
          </p:cNvPr>
          <p:cNvSpPr txBox="1"/>
          <p:nvPr/>
        </p:nvSpPr>
        <p:spPr>
          <a:xfrm>
            <a:off x="1533754" y="2413728"/>
            <a:ext cx="7927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CHALR</a:t>
            </a:r>
            <a:r>
              <a:rPr lang="en-US" strike="sngStrike" dirty="0"/>
              <a:t>(</a:t>
            </a:r>
            <a:r>
              <a:rPr lang="en-US" strike="sngStrike" dirty="0" err="1"/>
              <a:t>Pot;“MARATHON”.CDCR</a:t>
            </a:r>
            <a:r>
              <a:rPr lang="en-US" strike="sngStrike" dirty="0"/>
              <a:t>.(</a:t>
            </a:r>
            <a:r>
              <a:rPr lang="en-US" strike="sngStrike" dirty="0" err="1"/>
              <a:t>im</a:t>
            </a:r>
            <a:r>
              <a:rPr lang="en-US" strike="sngStrike" dirty="0"/>
              <a:t> </a:t>
            </a:r>
            <a:r>
              <a:rPr lang="en-US" strike="sngStrike" dirty="0" err="1"/>
              <a:t>hicher</a:t>
            </a:r>
            <a:r>
              <a:rPr lang="en-US" strike="sngStrike" dirty="0"/>
              <a:t>).FBI.INVESTION(the doors).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B88035-A728-4E00-B2D9-695E8D41AC58}"/>
              </a:ext>
            </a:extLst>
          </p:cNvPr>
          <p:cNvSpPr/>
          <p:nvPr/>
        </p:nvSpPr>
        <p:spPr>
          <a:xfrm>
            <a:off x="940717" y="1457294"/>
            <a:ext cx="10294349" cy="14305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5679F6-78D8-43F2-B525-948A85E673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49" y="1148239"/>
            <a:ext cx="876300" cy="876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E5EAB06-5C5E-4F85-98ED-773E38E85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2730" y="1157000"/>
            <a:ext cx="768957" cy="9109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A671A59-BB0F-4A64-8CA1-EA9A0BB13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887" y="4872325"/>
            <a:ext cx="2138128" cy="173552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BE8C22BA-824F-4B82-BA5A-50ECDBA916D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6" y="4914506"/>
            <a:ext cx="789749" cy="78974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6C97F44-48F9-436C-AF78-FC378A492DD0}"/>
              </a:ext>
            </a:extLst>
          </p:cNvPr>
          <p:cNvCxnSpPr/>
          <p:nvPr/>
        </p:nvCxnSpPr>
        <p:spPr>
          <a:xfrm flipV="1">
            <a:off x="3000375" y="4872325"/>
            <a:ext cx="1471613" cy="831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5A366FE-4F0C-44C2-BCF6-25576101AA79}"/>
              </a:ext>
            </a:extLst>
          </p:cNvPr>
          <p:cNvSpPr/>
          <p:nvPr/>
        </p:nvSpPr>
        <p:spPr>
          <a:xfrm>
            <a:off x="3181622" y="4914507"/>
            <a:ext cx="941284" cy="8319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31C577E-A9E7-4461-96FF-64B88451FC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9739" y="4605979"/>
            <a:ext cx="2809524" cy="210476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D0E3DAE-B883-4C68-9CFA-28F6C4DD2A5C}"/>
              </a:ext>
            </a:extLst>
          </p:cNvPr>
          <p:cNvSpPr txBox="1"/>
          <p:nvPr/>
        </p:nvSpPr>
        <p:spPr>
          <a:xfrm>
            <a:off x="7459739" y="4242217"/>
            <a:ext cx="161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Ross, California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517703C-4756-4B70-8810-34487B138F03}"/>
              </a:ext>
            </a:extLst>
          </p:cNvPr>
          <p:cNvSpPr/>
          <p:nvPr/>
        </p:nvSpPr>
        <p:spPr>
          <a:xfrm>
            <a:off x="846076" y="4581394"/>
            <a:ext cx="1776412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457C5F2-3CF6-4106-83CD-29BF8B7B04CF}"/>
              </a:ext>
            </a:extLst>
          </p:cNvPr>
          <p:cNvSpPr txBox="1"/>
          <p:nvPr/>
        </p:nvSpPr>
        <p:spPr>
          <a:xfrm>
            <a:off x="846076" y="5034474"/>
            <a:ext cx="176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 IT ENGLAND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C6F470B-5DBA-4F42-AB9B-81C9068FDFF5}"/>
              </a:ext>
            </a:extLst>
          </p:cNvPr>
          <p:cNvSpPr txBox="1"/>
          <p:nvPr/>
        </p:nvSpPr>
        <p:spPr>
          <a:xfrm>
            <a:off x="940717" y="5307008"/>
            <a:ext cx="1571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ITIL INCIDNETS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8B8D87B-7ED2-4227-A4EA-E17E798B5C90}"/>
              </a:ext>
            </a:extLst>
          </p:cNvPr>
          <p:cNvSpPr txBox="1"/>
          <p:nvPr/>
        </p:nvSpPr>
        <p:spPr>
          <a:xfrm>
            <a:off x="1154525" y="5586328"/>
            <a:ext cx="114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“Counter”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35AFD5-C08E-416C-B7FB-C8DED828D56E}"/>
              </a:ext>
            </a:extLst>
          </p:cNvPr>
          <p:cNvSpPr txBox="1"/>
          <p:nvPr/>
        </p:nvSpPr>
        <p:spPr>
          <a:xfrm>
            <a:off x="1010594" y="5871787"/>
            <a:ext cx="15488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Ibm.ecslcaiton.disneland.britney</a:t>
            </a:r>
            <a:endParaRPr lang="en-US" sz="800" strike="sngStrike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D09091-B01D-4FD6-A892-530E94749859}"/>
              </a:ext>
            </a:extLst>
          </p:cNvPr>
          <p:cNvSpPr/>
          <p:nvPr/>
        </p:nvSpPr>
        <p:spPr>
          <a:xfrm>
            <a:off x="830659" y="5058253"/>
            <a:ext cx="1791829" cy="10779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7CB6393-6333-44F5-A1C7-C1AC33DD850C}"/>
              </a:ext>
            </a:extLst>
          </p:cNvPr>
          <p:cNvCxnSpPr/>
          <p:nvPr/>
        </p:nvCxnSpPr>
        <p:spPr>
          <a:xfrm>
            <a:off x="2298621" y="4581394"/>
            <a:ext cx="2973467" cy="190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EB4DD20D-4783-4DF9-BAFB-B60E201F745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147" y="4552153"/>
            <a:ext cx="571735" cy="320172"/>
          </a:xfrm>
          <a:prstGeom prst="rect">
            <a:avLst/>
          </a:prstGeom>
        </p:spPr>
      </p:pic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9D457629-EA59-43FD-9092-3B9A0C6DACAE}"/>
              </a:ext>
            </a:extLst>
          </p:cNvPr>
          <p:cNvCxnSpPr/>
          <p:nvPr/>
        </p:nvCxnSpPr>
        <p:spPr>
          <a:xfrm>
            <a:off x="6500813" y="4548335"/>
            <a:ext cx="795101" cy="366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D0AD232-00A9-40E6-AF9F-E77F52470D06}"/>
              </a:ext>
            </a:extLst>
          </p:cNvPr>
          <p:cNvSpPr txBox="1"/>
          <p:nvPr/>
        </p:nvSpPr>
        <p:spPr>
          <a:xfrm>
            <a:off x="4460630" y="4500587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Ross </a:t>
            </a:r>
            <a:r>
              <a:rPr lang="en-US" sz="800" strike="sngStrike" dirty="0" err="1"/>
              <a:t>andrws</a:t>
            </a:r>
            <a:r>
              <a:rPr lang="en-US" sz="800" strike="sngStrike" dirty="0"/>
              <a:t> wife 2</a:t>
            </a:r>
            <a:r>
              <a:rPr lang="en-US" sz="800" strike="sngStrike" baseline="30000" dirty="0"/>
              <a:t>nd</a:t>
            </a:r>
            <a:r>
              <a:rPr lang="en-US" sz="800" strike="sngStrike" dirty="0"/>
              <a:t> income</a:t>
            </a:r>
          </a:p>
          <a:p>
            <a:r>
              <a:rPr lang="en-US" sz="800" strike="sngStrike" dirty="0" err="1"/>
              <a:t>Roth.ibmd.damier.apple.accnetuer.touch.greenstamps</a:t>
            </a:r>
            <a:endParaRPr lang="en-US" sz="800" strike="sngStrike" dirty="0"/>
          </a:p>
          <a:p>
            <a:r>
              <a:rPr lang="en-US" sz="800" strike="sngStrike" dirty="0"/>
              <a:t>Andre </a:t>
            </a:r>
            <a:r>
              <a:rPr lang="en-US" sz="800" strike="sngStrike" dirty="0" err="1"/>
              <a:t>googl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mpis</a:t>
            </a:r>
            <a:endParaRPr lang="en-US" sz="800" strike="sngStrike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B5EED13-AD3C-44CB-ACA5-227DA40999C6}"/>
              </a:ext>
            </a:extLst>
          </p:cNvPr>
          <p:cNvSpPr txBox="1"/>
          <p:nvPr/>
        </p:nvSpPr>
        <p:spPr>
          <a:xfrm>
            <a:off x="4342665" y="4231920"/>
            <a:ext cx="674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8D977F9-21E5-4896-8C50-8BA43A355101}"/>
              </a:ext>
            </a:extLst>
          </p:cNvPr>
          <p:cNvSpPr txBox="1"/>
          <p:nvPr/>
        </p:nvSpPr>
        <p:spPr>
          <a:xfrm>
            <a:off x="862016" y="4965048"/>
            <a:ext cx="1627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41.MILITARY</a:t>
            </a:r>
          </a:p>
          <a:p>
            <a:r>
              <a:rPr lang="en-US" dirty="0"/>
              <a:t>KOMANDOSCKI</a:t>
            </a:r>
          </a:p>
          <a:p>
            <a:r>
              <a:rPr lang="en-US" dirty="0"/>
              <a:t> VILLAGE</a:t>
            </a:r>
          </a:p>
          <a:p>
            <a:r>
              <a:rPr lang="en-US" dirty="0"/>
              <a:t>INTERUPTS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06B2AEC1-C31E-47F5-81BE-B17B9F2CEB2B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618" y="5190708"/>
            <a:ext cx="693759" cy="461665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D56C4DF0-0B65-4B8F-B72C-3A499E214C73}"/>
              </a:ext>
            </a:extLst>
          </p:cNvPr>
          <p:cNvSpPr/>
          <p:nvPr/>
        </p:nvSpPr>
        <p:spPr>
          <a:xfrm>
            <a:off x="808354" y="4412024"/>
            <a:ext cx="10373051" cy="22961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F520FA1-8BDE-4AB8-882E-A03BA8231DE6}"/>
              </a:ext>
            </a:extLst>
          </p:cNvPr>
          <p:cNvSpPr/>
          <p:nvPr/>
        </p:nvSpPr>
        <p:spPr>
          <a:xfrm>
            <a:off x="632144" y="1047923"/>
            <a:ext cx="10619139" cy="56602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0CD8AA1-620F-45C2-96CD-F7C037206918}"/>
              </a:ext>
            </a:extLst>
          </p:cNvPr>
          <p:cNvSpPr txBox="1"/>
          <p:nvPr/>
        </p:nvSpPr>
        <p:spPr>
          <a:xfrm>
            <a:off x="676713" y="6292443"/>
            <a:ext cx="2397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SIRNES: 6:02PM</a:t>
            </a:r>
          </a:p>
        </p:txBody>
      </p:sp>
    </p:spTree>
    <p:extLst>
      <p:ext uri="{BB962C8B-B14F-4D97-AF65-F5344CB8AC3E}">
        <p14:creationId xmlns:p14="http://schemas.microsoft.com/office/powerpoint/2010/main" val="35725689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9FFFD-F1E4-4697-8B2F-1DB6BE5798F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84773-2504-4F70-A1C6-F50BE9487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70BB6-F18E-44E5-B058-C065D230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4D4832B-2396-4114-B6C0-40CE73EF745D}"/>
              </a:ext>
            </a:extLst>
          </p:cNvPr>
          <p:cNvSpPr/>
          <p:nvPr/>
        </p:nvSpPr>
        <p:spPr>
          <a:xfrm>
            <a:off x="6697168" y="3145500"/>
            <a:ext cx="1962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tv science brothers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657E3BD-C031-4EEE-B1EF-83D4FCDC6B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062" y="1076951"/>
            <a:ext cx="789749" cy="7897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CA63377-1417-413A-8E6F-C4D8BA569E80}"/>
              </a:ext>
            </a:extLst>
          </p:cNvPr>
          <p:cNvSpPr/>
          <p:nvPr/>
        </p:nvSpPr>
        <p:spPr>
          <a:xfrm>
            <a:off x="6697168" y="3514832"/>
            <a:ext cx="29595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tv scientist brothers </a:t>
            </a:r>
            <a:r>
              <a:rPr lang="en-US" dirty="0" err="1"/>
              <a:t>california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824CCA-F6F2-4DC8-9252-5D98A6A63394}"/>
              </a:ext>
            </a:extLst>
          </p:cNvPr>
          <p:cNvCxnSpPr/>
          <p:nvPr/>
        </p:nvCxnSpPr>
        <p:spPr>
          <a:xfrm flipV="1">
            <a:off x="2328863" y="5175947"/>
            <a:ext cx="2286000" cy="1456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1FFD064F-9D62-47D8-AC65-2F7B3BAA9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1438" y="3255772"/>
            <a:ext cx="3326348" cy="27000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93F1FD-870B-4466-A01B-7EDAB891CA40}"/>
              </a:ext>
            </a:extLst>
          </p:cNvPr>
          <p:cNvCxnSpPr/>
          <p:nvPr/>
        </p:nvCxnSpPr>
        <p:spPr>
          <a:xfrm flipV="1">
            <a:off x="1688114" y="3644946"/>
            <a:ext cx="3043237" cy="1171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B81BFB9-1D30-49DB-88E7-A2909C1A26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096" y="1059121"/>
            <a:ext cx="3817997" cy="21380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12BE62-D7F4-4781-90A6-DA6CC285A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658" y="982471"/>
            <a:ext cx="2562225" cy="178117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C9DCFA-1A76-4ACD-B684-1C589949E618}"/>
              </a:ext>
            </a:extLst>
          </p:cNvPr>
          <p:cNvSpPr/>
          <p:nvPr/>
        </p:nvSpPr>
        <p:spPr>
          <a:xfrm>
            <a:off x="6792779" y="3687353"/>
            <a:ext cx="23630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tv scientist experiences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CD8F105-FE08-43BA-8F51-67B3724537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91" y="6312504"/>
            <a:ext cx="704848" cy="394715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16AEE1-6197-4D6F-806A-3F101AB976F4}"/>
              </a:ext>
            </a:extLst>
          </p:cNvPr>
          <p:cNvCxnSpPr/>
          <p:nvPr/>
        </p:nvCxnSpPr>
        <p:spPr>
          <a:xfrm flipV="1">
            <a:off x="6643688" y="5904269"/>
            <a:ext cx="1528762" cy="953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039A71-F712-4E6F-AE22-C98E254B23B0}"/>
              </a:ext>
            </a:extLst>
          </p:cNvPr>
          <p:cNvCxnSpPr/>
          <p:nvPr/>
        </p:nvCxnSpPr>
        <p:spPr>
          <a:xfrm flipV="1">
            <a:off x="1875599" y="1076951"/>
            <a:ext cx="4047295" cy="168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3F6852A-EB59-4609-8063-8B7268ADBB53}"/>
              </a:ext>
            </a:extLst>
          </p:cNvPr>
          <p:cNvSpPr/>
          <p:nvPr/>
        </p:nvSpPr>
        <p:spPr>
          <a:xfrm>
            <a:off x="2837803" y="947602"/>
            <a:ext cx="3043237" cy="18893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EBC664-BD15-4DC5-9AE7-2C29AF9AA9BB}"/>
              </a:ext>
            </a:extLst>
          </p:cNvPr>
          <p:cNvSpPr txBox="1"/>
          <p:nvPr/>
        </p:nvSpPr>
        <p:spPr>
          <a:xfrm>
            <a:off x="3936489" y="1242397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41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9028A8C-5E7E-44DE-8E49-3C3CD15D94A0}"/>
              </a:ext>
            </a:extLst>
          </p:cNvPr>
          <p:cNvSpPr txBox="1"/>
          <p:nvPr/>
        </p:nvSpPr>
        <p:spPr>
          <a:xfrm>
            <a:off x="3348330" y="2095873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FBI:WMD:DUBLIN: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98C7782-E403-43ED-8C05-6B011DAA27F7}"/>
              </a:ext>
            </a:extLst>
          </p:cNvPr>
          <p:cNvSpPr/>
          <p:nvPr/>
        </p:nvSpPr>
        <p:spPr>
          <a:xfrm>
            <a:off x="5135980" y="2088023"/>
            <a:ext cx="829073" cy="369332"/>
          </a:xfrm>
          <a:prstGeom prst="rect">
            <a:avLst/>
          </a:prstGeom>
          <a:solidFill>
            <a:srgbClr val="00B050"/>
          </a:solidFill>
        </p:spPr>
        <p:txBody>
          <a:bodyPr wrap="none">
            <a:spAutoFit/>
          </a:bodyPr>
          <a:lstStyle/>
          <a:p>
            <a:r>
              <a:rPr lang="en-US" dirty="0"/>
              <a:t>GREEN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090FF8-3365-42A1-9400-23AFC5CD8D7D}"/>
              </a:ext>
            </a:extLst>
          </p:cNvPr>
          <p:cNvSpPr txBox="1"/>
          <p:nvPr/>
        </p:nvSpPr>
        <p:spPr>
          <a:xfrm>
            <a:off x="2837803" y="871706"/>
            <a:ext cx="2625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 KOMMANDOSKI</a:t>
            </a:r>
          </a:p>
          <a:p>
            <a:r>
              <a:rPr lang="en-US" dirty="0"/>
              <a:t>INT.VP </a:t>
            </a:r>
            <a:r>
              <a:rPr lang="en-US" dirty="0" err="1"/>
              <a:t>GERMANY.ibm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06A358-95AB-46C8-82C8-023DAC85E69F}"/>
              </a:ext>
            </a:extLst>
          </p:cNvPr>
          <p:cNvSpPr txBox="1"/>
          <p:nvPr/>
        </p:nvSpPr>
        <p:spPr>
          <a:xfrm>
            <a:off x="1604668" y="1879405"/>
            <a:ext cx="15040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SMITHSONIAN</a:t>
            </a:r>
          </a:p>
          <a:p>
            <a:r>
              <a:rPr lang="en-US" sz="1400" dirty="0"/>
              <a:t>ATOMBOMB 2008</a:t>
            </a:r>
          </a:p>
          <a:p>
            <a:r>
              <a:rPr lang="en-US" sz="1400" dirty="0"/>
              <a:t>DOUMENTS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646EA36-2DDA-4CB4-A7B7-B40419DF5B35}"/>
              </a:ext>
            </a:extLst>
          </p:cNvPr>
          <p:cNvCxnSpPr/>
          <p:nvPr/>
        </p:nvCxnSpPr>
        <p:spPr>
          <a:xfrm flipV="1">
            <a:off x="1385888" y="947602"/>
            <a:ext cx="1451915" cy="972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B0DE42C4-F36E-4303-A96E-7B9D980634CE}"/>
              </a:ext>
            </a:extLst>
          </p:cNvPr>
          <p:cNvSpPr/>
          <p:nvPr/>
        </p:nvSpPr>
        <p:spPr>
          <a:xfrm>
            <a:off x="1620891" y="902215"/>
            <a:ext cx="1216608" cy="18893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5E126F-8E39-493F-AB4F-C945A55F2FD1}"/>
              </a:ext>
            </a:extLst>
          </p:cNvPr>
          <p:cNvSpPr txBox="1"/>
          <p:nvPr/>
        </p:nvSpPr>
        <p:spPr>
          <a:xfrm>
            <a:off x="1518059" y="2581556"/>
            <a:ext cx="131959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Gorbachev(who is god?)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960A546-9382-45C8-879F-8D496A53E11F}"/>
              </a:ext>
            </a:extLst>
          </p:cNvPr>
          <p:cNvSpPr/>
          <p:nvPr/>
        </p:nvSpPr>
        <p:spPr>
          <a:xfrm>
            <a:off x="546509" y="2373617"/>
            <a:ext cx="635225" cy="605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93F8EC1-B04C-49EB-9123-9C32BE40812E}"/>
              </a:ext>
            </a:extLst>
          </p:cNvPr>
          <p:cNvSpPr/>
          <p:nvPr/>
        </p:nvSpPr>
        <p:spPr>
          <a:xfrm>
            <a:off x="622709" y="2969455"/>
            <a:ext cx="635225" cy="6056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A8FE14F-BB55-4901-B7F3-1F687867CD52}"/>
              </a:ext>
            </a:extLst>
          </p:cNvPr>
          <p:cNvSpPr/>
          <p:nvPr/>
        </p:nvSpPr>
        <p:spPr>
          <a:xfrm>
            <a:off x="603898" y="2318735"/>
            <a:ext cx="561614" cy="444911"/>
          </a:xfrm>
          <a:prstGeom prst="ellipse">
            <a:avLst/>
          </a:prstGeom>
          <a:solidFill>
            <a:srgbClr val="FD33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41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2E701CC-0CCF-4562-871C-F814A68AA071}"/>
              </a:ext>
            </a:extLst>
          </p:cNvPr>
          <p:cNvCxnSpPr/>
          <p:nvPr/>
        </p:nvCxnSpPr>
        <p:spPr>
          <a:xfrm flipH="1">
            <a:off x="900113" y="1920298"/>
            <a:ext cx="1428750" cy="544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EA8FE4A-C384-40BF-B4FA-62D40EB350D7}"/>
              </a:ext>
            </a:extLst>
          </p:cNvPr>
          <p:cNvCxnSpPr>
            <a:endCxn id="52" idx="5"/>
          </p:cNvCxnSpPr>
          <p:nvPr/>
        </p:nvCxnSpPr>
        <p:spPr>
          <a:xfrm>
            <a:off x="504350" y="2234373"/>
            <a:ext cx="578916" cy="4641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04110CBC-9FEA-4990-B7DD-C818D2D14E90}"/>
              </a:ext>
            </a:extLst>
          </p:cNvPr>
          <p:cNvSpPr/>
          <p:nvPr/>
        </p:nvSpPr>
        <p:spPr>
          <a:xfrm>
            <a:off x="1587962" y="899555"/>
            <a:ext cx="4318529" cy="18893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3F2741D-1F3B-47D8-9B07-6D58ED656AD4}"/>
              </a:ext>
            </a:extLst>
          </p:cNvPr>
          <p:cNvCxnSpPr/>
          <p:nvPr/>
        </p:nvCxnSpPr>
        <p:spPr>
          <a:xfrm flipV="1">
            <a:off x="3587778" y="2559120"/>
            <a:ext cx="1000968" cy="326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272BE2E-A108-4B37-A11D-4D352CF5B751}"/>
              </a:ext>
            </a:extLst>
          </p:cNvPr>
          <p:cNvCxnSpPr/>
          <p:nvPr/>
        </p:nvCxnSpPr>
        <p:spPr>
          <a:xfrm flipV="1">
            <a:off x="7175073" y="3000989"/>
            <a:ext cx="1316105" cy="14265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CF824375-2848-4B2C-A098-59062CAF5D2A}"/>
              </a:ext>
            </a:extLst>
          </p:cNvPr>
          <p:cNvSpPr/>
          <p:nvPr/>
        </p:nvSpPr>
        <p:spPr>
          <a:xfrm>
            <a:off x="6872291" y="6312504"/>
            <a:ext cx="783794" cy="3683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75A2A39B-C883-467D-936F-55F3F2492D6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78" y="6336344"/>
            <a:ext cx="348872" cy="348872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43F5FA-99C5-4510-9E4E-656D0A622C86}"/>
              </a:ext>
            </a:extLst>
          </p:cNvPr>
          <p:cNvCxnSpPr/>
          <p:nvPr/>
        </p:nvCxnSpPr>
        <p:spPr>
          <a:xfrm flipV="1">
            <a:off x="6923668" y="6076790"/>
            <a:ext cx="1528762" cy="953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A73E8D08-5F2D-44D1-976E-DABE4D2AC8F6}"/>
              </a:ext>
            </a:extLst>
          </p:cNvPr>
          <p:cNvSpPr/>
          <p:nvPr/>
        </p:nvSpPr>
        <p:spPr>
          <a:xfrm>
            <a:off x="7793328" y="6312504"/>
            <a:ext cx="409371" cy="3683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B59246D-C25D-4FD3-84B9-99FCBA6FBA89}"/>
              </a:ext>
            </a:extLst>
          </p:cNvPr>
          <p:cNvCxnSpPr/>
          <p:nvPr/>
        </p:nvCxnSpPr>
        <p:spPr>
          <a:xfrm flipV="1">
            <a:off x="7976828" y="3273472"/>
            <a:ext cx="1178970" cy="1154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EF35052-8C04-42B4-9BBD-E29C5C6DB4D6}"/>
              </a:ext>
            </a:extLst>
          </p:cNvPr>
          <p:cNvSpPr/>
          <p:nvPr/>
        </p:nvSpPr>
        <p:spPr>
          <a:xfrm>
            <a:off x="8781975" y="2999360"/>
            <a:ext cx="3410025" cy="43749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2C1FDB1-53C4-4C41-AE4D-456565082DF2}"/>
              </a:ext>
            </a:extLst>
          </p:cNvPr>
          <p:cNvSpPr txBox="1"/>
          <p:nvPr/>
        </p:nvSpPr>
        <p:spPr>
          <a:xfrm>
            <a:off x="8309693" y="4600074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Hard-to-find</a:t>
            </a:r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BCFE8873-D53A-4FE3-BEF8-77BDF91F0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9693" y="4885950"/>
            <a:ext cx="2562225" cy="1781175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7CB2123-1280-4630-B4DD-2A636784807E}"/>
              </a:ext>
            </a:extLst>
          </p:cNvPr>
          <p:cNvCxnSpPr/>
          <p:nvPr/>
        </p:nvCxnSpPr>
        <p:spPr>
          <a:xfrm>
            <a:off x="7998013" y="5058471"/>
            <a:ext cx="3346262" cy="1310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3424AFD1-A7B5-4689-8BB5-A8A6A7B05A45}"/>
              </a:ext>
            </a:extLst>
          </p:cNvPr>
          <p:cNvSpPr/>
          <p:nvPr/>
        </p:nvSpPr>
        <p:spPr>
          <a:xfrm>
            <a:off x="8428221" y="4864196"/>
            <a:ext cx="2297356" cy="18167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B343D9C-64C8-40ED-BDE6-8F119C32FB9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86" y="4469321"/>
            <a:ext cx="789749" cy="789749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B6126936-103D-468E-BEDF-7389AB882F3D}"/>
              </a:ext>
            </a:extLst>
          </p:cNvPr>
          <p:cNvSpPr txBox="1"/>
          <p:nvPr/>
        </p:nvSpPr>
        <p:spPr>
          <a:xfrm>
            <a:off x="10123353" y="5210839"/>
            <a:ext cx="1027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Bombed </a:t>
            </a:r>
          </a:p>
          <a:p>
            <a:r>
              <a:rPr lang="en-US" dirty="0"/>
              <a:t>Dublin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477A6D-9B9B-4A7F-9D37-737554650AF1}"/>
              </a:ext>
            </a:extLst>
          </p:cNvPr>
          <p:cNvCxnSpPr/>
          <p:nvPr/>
        </p:nvCxnSpPr>
        <p:spPr>
          <a:xfrm>
            <a:off x="9749094" y="4427553"/>
            <a:ext cx="1595181" cy="14767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088B52AE-BF1B-40B9-9BC8-D2ECA600C261}"/>
              </a:ext>
            </a:extLst>
          </p:cNvPr>
          <p:cNvSpPr/>
          <p:nvPr/>
        </p:nvSpPr>
        <p:spPr>
          <a:xfrm>
            <a:off x="10080456" y="4500800"/>
            <a:ext cx="962078" cy="1209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6D50DDD-16E4-4439-84C3-7AFD47884B4C}"/>
              </a:ext>
            </a:extLst>
          </p:cNvPr>
          <p:cNvSpPr txBox="1"/>
          <p:nvPr/>
        </p:nvSpPr>
        <p:spPr>
          <a:xfrm>
            <a:off x="10246049" y="4872173"/>
            <a:ext cx="5325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strike="sngStrike" dirty="0"/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2CB0A39-755A-42C6-92D6-A3C68669255F}"/>
              </a:ext>
            </a:extLst>
          </p:cNvPr>
          <p:cNvCxnSpPr/>
          <p:nvPr/>
        </p:nvCxnSpPr>
        <p:spPr>
          <a:xfrm flipV="1">
            <a:off x="8910605" y="5169291"/>
            <a:ext cx="434240" cy="744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86429068-5853-4FF4-A1B8-C42F856BBD17}"/>
              </a:ext>
            </a:extLst>
          </p:cNvPr>
          <p:cNvSpPr/>
          <p:nvPr/>
        </p:nvSpPr>
        <p:spPr>
          <a:xfrm>
            <a:off x="6697168" y="2857761"/>
            <a:ext cx="1109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tv science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8CE1292E-3D1E-417F-AD51-C0610C401A7D}"/>
              </a:ext>
            </a:extLst>
          </p:cNvPr>
          <p:cNvSpPr/>
          <p:nvPr/>
        </p:nvSpPr>
        <p:spPr>
          <a:xfrm>
            <a:off x="6664411" y="3958280"/>
            <a:ext cx="1514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03030"/>
                </a:solidFill>
                <a:latin typeface="Unify Sans"/>
              </a:rPr>
              <a:t>'MythBusters'</a:t>
            </a:r>
            <a:endParaRPr lang="en-US" b="1" dirty="0">
              <a:solidFill>
                <a:srgbClr val="303030"/>
              </a:solidFill>
              <a:effectLst/>
              <a:latin typeface="Unify Sans"/>
            </a:endParaRP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B191A652-E4DE-4BC0-9008-EC9779F320B7}"/>
              </a:ext>
            </a:extLst>
          </p:cNvPr>
          <p:cNvCxnSpPr>
            <a:stCxn id="85" idx="1"/>
          </p:cNvCxnSpPr>
          <p:nvPr/>
        </p:nvCxnSpPr>
        <p:spPr>
          <a:xfrm>
            <a:off x="6664411" y="4142946"/>
            <a:ext cx="182676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B102D248-EDB9-4DF6-8679-1C1A16D4AF1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22" y="1063929"/>
            <a:ext cx="753794" cy="1132751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D53EDB3-83E5-4828-9A12-0CC467448FD0}"/>
              </a:ext>
            </a:extLst>
          </p:cNvPr>
          <p:cNvCxnSpPr/>
          <p:nvPr/>
        </p:nvCxnSpPr>
        <p:spPr>
          <a:xfrm flipV="1">
            <a:off x="-41603" y="1158892"/>
            <a:ext cx="1116122" cy="126565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C2504F6-4056-41AB-899F-89F16AD253D7}"/>
              </a:ext>
            </a:extLst>
          </p:cNvPr>
          <p:cNvSpPr/>
          <p:nvPr/>
        </p:nvSpPr>
        <p:spPr>
          <a:xfrm>
            <a:off x="246403" y="1011524"/>
            <a:ext cx="882763" cy="1209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F432712-C903-4A05-A0B6-500C0592CA7D}"/>
              </a:ext>
            </a:extLst>
          </p:cNvPr>
          <p:cNvSpPr/>
          <p:nvPr/>
        </p:nvSpPr>
        <p:spPr>
          <a:xfrm>
            <a:off x="1107937" y="956798"/>
            <a:ext cx="882763" cy="8510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8A46B859-339C-4F37-94BC-9E8C2FF4EF40}"/>
              </a:ext>
            </a:extLst>
          </p:cNvPr>
          <p:cNvCxnSpPr/>
          <p:nvPr/>
        </p:nvCxnSpPr>
        <p:spPr>
          <a:xfrm flipV="1">
            <a:off x="900113" y="1039325"/>
            <a:ext cx="554188" cy="386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42E68246-FB92-46B7-8806-94ABD1E968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69866" y="4364200"/>
            <a:ext cx="1847182" cy="1311104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F000A66-AB35-4514-AAE7-512B811E0358}"/>
              </a:ext>
            </a:extLst>
          </p:cNvPr>
          <p:cNvCxnSpPr/>
          <p:nvPr/>
        </p:nvCxnSpPr>
        <p:spPr>
          <a:xfrm flipV="1">
            <a:off x="5996151" y="4358387"/>
            <a:ext cx="2773570" cy="1590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F452AA17-C9F8-48DD-A3A0-3C6683B57E8D}"/>
              </a:ext>
            </a:extLst>
          </p:cNvPr>
          <p:cNvSpPr/>
          <p:nvPr/>
        </p:nvSpPr>
        <p:spPr>
          <a:xfrm>
            <a:off x="6527525" y="4355337"/>
            <a:ext cx="1963653" cy="14995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6A8E412B-9BA7-4730-B156-1A7B19610990}"/>
              </a:ext>
            </a:extLst>
          </p:cNvPr>
          <p:cNvSpPr/>
          <p:nvPr/>
        </p:nvSpPr>
        <p:spPr>
          <a:xfrm>
            <a:off x="6737509" y="5018781"/>
            <a:ext cx="191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mythbuster</a:t>
            </a:r>
            <a:r>
              <a:rPr lang="en-US" dirty="0"/>
              <a:t> </a:t>
            </a:r>
            <a:r>
              <a:rPr lang="en-US" dirty="0" err="1"/>
              <a:t>dublin</a:t>
            </a:r>
            <a:endParaRPr 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3288F72-8E79-4BF9-92D2-C639ADF64AFF}"/>
              </a:ext>
            </a:extLst>
          </p:cNvPr>
          <p:cNvSpPr txBox="1"/>
          <p:nvPr/>
        </p:nvSpPr>
        <p:spPr>
          <a:xfrm>
            <a:off x="6431096" y="4661331"/>
            <a:ext cx="2223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Wayward Cannonball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0AF81D9-1E0E-4CF0-88F5-ABF1375A8950}"/>
              </a:ext>
            </a:extLst>
          </p:cNvPr>
          <p:cNvSpPr/>
          <p:nvPr/>
        </p:nvSpPr>
        <p:spPr>
          <a:xfrm>
            <a:off x="40892" y="919376"/>
            <a:ext cx="12151108" cy="59803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418DB02B-42AA-4DA4-8D7F-0FAE7F85A1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37" y="864854"/>
            <a:ext cx="789749" cy="789749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4498B191-AC67-4F27-A80C-DBEF0A2DEEFB}"/>
              </a:ext>
            </a:extLst>
          </p:cNvPr>
          <p:cNvSpPr/>
          <p:nvPr/>
        </p:nvSpPr>
        <p:spPr>
          <a:xfrm>
            <a:off x="748871" y="828290"/>
            <a:ext cx="795440" cy="953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6341B2-E52D-4D14-A38A-33D31DD55FA0}"/>
              </a:ext>
            </a:extLst>
          </p:cNvPr>
          <p:cNvSpPr txBox="1"/>
          <p:nvPr/>
        </p:nvSpPr>
        <p:spPr>
          <a:xfrm>
            <a:off x="6449686" y="4364291"/>
            <a:ext cx="235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MILITARY BASE DUBLIN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6937185-F002-49F1-90AE-286E355B9056}"/>
              </a:ext>
            </a:extLst>
          </p:cNvPr>
          <p:cNvSpPr txBox="1"/>
          <p:nvPr/>
        </p:nvSpPr>
        <p:spPr>
          <a:xfrm>
            <a:off x="5696233" y="3042427"/>
            <a:ext cx="3015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 for KIM CALIFORNIA</a:t>
            </a: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467BE8DE-EB7B-4637-9A04-6D08275E2A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576" y="3434214"/>
            <a:ext cx="1351805" cy="94828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1959BC01-52F2-46CD-AF81-771D4DCAA1E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562" y="3932720"/>
            <a:ext cx="552067" cy="41351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91340B27-C244-443D-84A4-3AD6ABC689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20" y="3243716"/>
            <a:ext cx="789749" cy="789749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A35EC28E-3A8C-4CD9-A9C1-069DBAF31BD2}"/>
              </a:ext>
            </a:extLst>
          </p:cNvPr>
          <p:cNvSpPr/>
          <p:nvPr/>
        </p:nvSpPr>
        <p:spPr>
          <a:xfrm>
            <a:off x="2637445" y="3191940"/>
            <a:ext cx="795440" cy="953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7FFE7B5-C00C-4684-BB45-1B1718A08423}"/>
              </a:ext>
            </a:extLst>
          </p:cNvPr>
          <p:cNvCxnSpPr/>
          <p:nvPr/>
        </p:nvCxnSpPr>
        <p:spPr>
          <a:xfrm>
            <a:off x="4616517" y="3848273"/>
            <a:ext cx="1114989" cy="64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Picture 115">
            <a:extLst>
              <a:ext uri="{FF2B5EF4-FFF2-40B4-BE49-F238E27FC236}">
                <a16:creationId xmlns:a16="http://schemas.microsoft.com/office/drawing/2014/main" id="{45521436-D4A0-4020-AFF4-7E3C37AF90D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76" y="3956041"/>
            <a:ext cx="558131" cy="370065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290AAF4-1216-4BD0-9E59-5B3DDA770C3D}"/>
              </a:ext>
            </a:extLst>
          </p:cNvPr>
          <p:cNvCxnSpPr/>
          <p:nvPr/>
        </p:nvCxnSpPr>
        <p:spPr>
          <a:xfrm>
            <a:off x="5040292" y="3774411"/>
            <a:ext cx="1114989" cy="64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>
            <a:extLst>
              <a:ext uri="{FF2B5EF4-FFF2-40B4-BE49-F238E27FC236}">
                <a16:creationId xmlns:a16="http://schemas.microsoft.com/office/drawing/2014/main" id="{1267BC53-24A4-4BA8-AA80-2BBA9FE99C6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585" y="3198857"/>
            <a:ext cx="967430" cy="73119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0A59CE2B-3B54-4FAA-A390-6A9047DD744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20" y="4002788"/>
            <a:ext cx="488819" cy="325287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58E46A04-0E50-4C02-949D-06A2E93765DC}"/>
              </a:ext>
            </a:extLst>
          </p:cNvPr>
          <p:cNvCxnSpPr/>
          <p:nvPr/>
        </p:nvCxnSpPr>
        <p:spPr>
          <a:xfrm>
            <a:off x="4255164" y="3969843"/>
            <a:ext cx="1114989" cy="648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>
            <a:extLst>
              <a:ext uri="{FF2B5EF4-FFF2-40B4-BE49-F238E27FC236}">
                <a16:creationId xmlns:a16="http://schemas.microsoft.com/office/drawing/2014/main" id="{10CC0BB6-4A32-4A5E-8F22-6A9EE19DD50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513" y="3215594"/>
            <a:ext cx="958213" cy="643471"/>
          </a:xfrm>
          <a:prstGeom prst="rect">
            <a:avLst/>
          </a:prstGeom>
        </p:spPr>
      </p:pic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1A6633B8-881C-4660-9A5D-624E8F6C7EBB}"/>
              </a:ext>
            </a:extLst>
          </p:cNvPr>
          <p:cNvCxnSpPr/>
          <p:nvPr/>
        </p:nvCxnSpPr>
        <p:spPr>
          <a:xfrm flipV="1">
            <a:off x="6569866" y="3514832"/>
            <a:ext cx="2083360" cy="6281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:a16="http://schemas.microsoft.com/office/drawing/2014/main" id="{1619E78C-4808-4F80-88AB-C1F638688D3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497" y="3198573"/>
            <a:ext cx="1656948" cy="927891"/>
          </a:xfrm>
          <a:prstGeom prst="rect">
            <a:avLst/>
          </a:prstGeom>
        </p:spPr>
      </p:pic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C79A3189-50E4-42C2-91D7-5C6877F42119}"/>
              </a:ext>
            </a:extLst>
          </p:cNvPr>
          <p:cNvCxnSpPr/>
          <p:nvPr/>
        </p:nvCxnSpPr>
        <p:spPr>
          <a:xfrm flipV="1">
            <a:off x="10080456" y="3270446"/>
            <a:ext cx="548035" cy="1383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1E87DDF-F2CE-4F16-B43A-06D4AD916A28}"/>
              </a:ext>
            </a:extLst>
          </p:cNvPr>
          <p:cNvSpPr/>
          <p:nvPr/>
        </p:nvSpPr>
        <p:spPr>
          <a:xfrm>
            <a:off x="3573836" y="3172733"/>
            <a:ext cx="795440" cy="953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E7B72DD7-0C59-48CA-97A6-D75988CF02DF}"/>
              </a:ext>
            </a:extLst>
          </p:cNvPr>
          <p:cNvSpPr txBox="1"/>
          <p:nvPr/>
        </p:nvSpPr>
        <p:spPr>
          <a:xfrm>
            <a:off x="2511111" y="2759159"/>
            <a:ext cx="4262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CPVA</a:t>
            </a:r>
            <a:r>
              <a:rPr lang="en-US" strike="sngStrike" dirty="0"/>
              <a:t>(SAP “Sharing”)!HOCM:LUX:WALDORF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E253E959-F7F9-425D-A9D5-C4EA02688B94}"/>
              </a:ext>
            </a:extLst>
          </p:cNvPr>
          <p:cNvCxnSpPr/>
          <p:nvPr/>
        </p:nvCxnSpPr>
        <p:spPr>
          <a:xfrm flipV="1">
            <a:off x="3747226" y="3411759"/>
            <a:ext cx="563867" cy="460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A0841759-6815-48FF-A7B9-50F4F28C36E1}"/>
              </a:ext>
            </a:extLst>
          </p:cNvPr>
          <p:cNvCxnSpPr/>
          <p:nvPr/>
        </p:nvCxnSpPr>
        <p:spPr>
          <a:xfrm flipV="1">
            <a:off x="4858653" y="3078074"/>
            <a:ext cx="296458" cy="801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B0A09D00-0ED6-4019-9CE0-D9C0D33E61F3}"/>
              </a:ext>
            </a:extLst>
          </p:cNvPr>
          <p:cNvCxnSpPr/>
          <p:nvPr/>
        </p:nvCxnSpPr>
        <p:spPr>
          <a:xfrm flipV="1">
            <a:off x="2857174" y="3429000"/>
            <a:ext cx="387480" cy="399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76B2AC-7A55-435D-93A8-826872001D3A}"/>
              </a:ext>
            </a:extLst>
          </p:cNvPr>
          <p:cNvSpPr/>
          <p:nvPr/>
        </p:nvSpPr>
        <p:spPr>
          <a:xfrm>
            <a:off x="4448208" y="3158171"/>
            <a:ext cx="1163355" cy="919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06CB1BD-FC06-4A1B-B5F4-F83923DE9A7B}"/>
              </a:ext>
            </a:extLst>
          </p:cNvPr>
          <p:cNvSpPr/>
          <p:nvPr/>
        </p:nvSpPr>
        <p:spPr>
          <a:xfrm>
            <a:off x="4114780" y="3682806"/>
            <a:ext cx="669082" cy="919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603DBBAF-6E2D-4AFE-8110-B327AEF4A7E0}"/>
              </a:ext>
            </a:extLst>
          </p:cNvPr>
          <p:cNvSpPr/>
          <p:nvPr/>
        </p:nvSpPr>
        <p:spPr>
          <a:xfrm>
            <a:off x="4825395" y="3680130"/>
            <a:ext cx="669082" cy="919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23C038C5-77E7-40F4-915F-461DF95AFE36}"/>
              </a:ext>
            </a:extLst>
          </p:cNvPr>
          <p:cNvSpPr/>
          <p:nvPr/>
        </p:nvSpPr>
        <p:spPr>
          <a:xfrm>
            <a:off x="5577354" y="3677506"/>
            <a:ext cx="669082" cy="919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D6E1370-D851-45E3-B0B0-BDBDAA5D659E}"/>
              </a:ext>
            </a:extLst>
          </p:cNvPr>
          <p:cNvSpPr/>
          <p:nvPr/>
        </p:nvSpPr>
        <p:spPr>
          <a:xfrm>
            <a:off x="6745398" y="3357803"/>
            <a:ext cx="1399186" cy="1024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73F84C66-5CE2-40F3-A746-684F1AEB868B}"/>
              </a:ext>
            </a:extLst>
          </p:cNvPr>
          <p:cNvSpPr/>
          <p:nvPr/>
        </p:nvSpPr>
        <p:spPr>
          <a:xfrm>
            <a:off x="9225496" y="3211206"/>
            <a:ext cx="1817037" cy="10246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D3562533-38AA-41C0-9FF4-6CDCF080FC70}"/>
              </a:ext>
            </a:extLst>
          </p:cNvPr>
          <p:cNvCxnSpPr/>
          <p:nvPr/>
        </p:nvCxnSpPr>
        <p:spPr>
          <a:xfrm flipV="1">
            <a:off x="900113" y="956798"/>
            <a:ext cx="357821" cy="8252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>
            <a:extLst>
              <a:ext uri="{FF2B5EF4-FFF2-40B4-BE49-F238E27FC236}">
                <a16:creationId xmlns:a16="http://schemas.microsoft.com/office/drawing/2014/main" id="{B0D16FB8-5974-4CF1-8952-5E5C7A587E47}"/>
              </a:ext>
            </a:extLst>
          </p:cNvPr>
          <p:cNvSpPr txBox="1"/>
          <p:nvPr/>
        </p:nvSpPr>
        <p:spPr>
          <a:xfrm>
            <a:off x="2177855" y="6243109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[x] no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AA71E2B-7224-4BC6-B2A9-0E8317F32A01}"/>
              </a:ext>
            </a:extLst>
          </p:cNvPr>
          <p:cNvSpPr txBox="1"/>
          <p:nvPr/>
        </p:nvSpPr>
        <p:spPr>
          <a:xfrm>
            <a:off x="2170163" y="6046871"/>
            <a:ext cx="174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§187.PREA.CPVA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3710C022-7F5C-43B5-BA16-867944870D09}"/>
              </a:ext>
            </a:extLst>
          </p:cNvPr>
          <p:cNvSpPr/>
          <p:nvPr/>
        </p:nvSpPr>
        <p:spPr>
          <a:xfrm>
            <a:off x="79727" y="871823"/>
            <a:ext cx="12151108" cy="59803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89659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9FFFD-F1E4-4697-8B2F-1DB6BE5798F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84773-2504-4F70-A1C6-F50BE9487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70BB6-F18E-44E5-B058-C065D230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07B295-AFE1-411B-90A6-9E5C62C15AA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418" y="1090253"/>
            <a:ext cx="576799" cy="8667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81C8B62-DD61-480A-B267-A150D6E9EC83}"/>
              </a:ext>
            </a:extLst>
          </p:cNvPr>
          <p:cNvSpPr txBox="1"/>
          <p:nvPr/>
        </p:nvSpPr>
        <p:spPr>
          <a:xfrm>
            <a:off x="5214938" y="1643063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P-I-S-T-O-F-F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DA358BF-9267-44EB-A43D-594B02B3F4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189" y="1444348"/>
            <a:ext cx="766762" cy="76676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53EE42-A544-4255-8BF6-367DAB013F0B}"/>
              </a:ext>
            </a:extLst>
          </p:cNvPr>
          <p:cNvCxnSpPr/>
          <p:nvPr/>
        </p:nvCxnSpPr>
        <p:spPr>
          <a:xfrm flipV="1">
            <a:off x="6272213" y="654642"/>
            <a:ext cx="2328862" cy="1902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6FF62303-5F41-4F6B-83A5-7337BB9469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57" y="2920988"/>
            <a:ext cx="321055" cy="4635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C973EB-47D1-47A4-826F-1A29FD4092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26" y="5570507"/>
            <a:ext cx="1052360" cy="111426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2159826-81EB-4EDD-B405-57A8C83C1F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2528" y="4123545"/>
            <a:ext cx="790476" cy="95238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3524B0-042B-4B85-81CE-556918460688}"/>
              </a:ext>
            </a:extLst>
          </p:cNvPr>
          <p:cNvCxnSpPr>
            <a:cxnSpLocks/>
          </p:cNvCxnSpPr>
          <p:nvPr/>
        </p:nvCxnSpPr>
        <p:spPr>
          <a:xfrm flipV="1">
            <a:off x="4424308" y="4029803"/>
            <a:ext cx="1378305" cy="885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BEDFBBB-29DD-4618-AB89-118966E99BFD}"/>
              </a:ext>
            </a:extLst>
          </p:cNvPr>
          <p:cNvCxnSpPr>
            <a:endCxn id="15" idx="3"/>
          </p:cNvCxnSpPr>
          <p:nvPr/>
        </p:nvCxnSpPr>
        <p:spPr>
          <a:xfrm flipV="1">
            <a:off x="5012153" y="1827729"/>
            <a:ext cx="1568865" cy="32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766AB14C-1810-4647-B67A-267DA238FC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97" y="1393963"/>
            <a:ext cx="487937" cy="817624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B20E5DD-B3A4-4C63-B3D3-1D11DD85BE18}"/>
              </a:ext>
            </a:extLst>
          </p:cNvPr>
          <p:cNvCxnSpPr/>
          <p:nvPr/>
        </p:nvCxnSpPr>
        <p:spPr>
          <a:xfrm flipV="1">
            <a:off x="2314566" y="1571903"/>
            <a:ext cx="1671637" cy="583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82D48FC7-D687-4B4E-8403-7ABF67E391B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206" y="1245141"/>
            <a:ext cx="450848" cy="677504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C07A6E8-AEFF-4118-9EAC-B48A72576A4F}"/>
              </a:ext>
            </a:extLst>
          </p:cNvPr>
          <p:cNvCxnSpPr/>
          <p:nvPr/>
        </p:nvCxnSpPr>
        <p:spPr>
          <a:xfrm flipV="1">
            <a:off x="3271838" y="1271588"/>
            <a:ext cx="1537531" cy="685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03B7B56-9909-4C89-B5DB-FAC30F00310C}"/>
              </a:ext>
            </a:extLst>
          </p:cNvPr>
          <p:cNvSpPr txBox="1"/>
          <p:nvPr/>
        </p:nvSpPr>
        <p:spPr>
          <a:xfrm>
            <a:off x="5193290" y="1483698"/>
            <a:ext cx="9156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!HOMCEI:MAYOR</a:t>
            </a: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A90E5457-A214-49B4-A523-832220B9C9D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476" y="1350325"/>
            <a:ext cx="623887" cy="851346"/>
          </a:xfrm>
          <a:prstGeom prst="rect">
            <a:avLst/>
          </a:prstGeom>
        </p:spPr>
      </p:pic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0D43F36-8F61-4105-BD62-D16587E081A2}"/>
              </a:ext>
            </a:extLst>
          </p:cNvPr>
          <p:cNvCxnSpPr/>
          <p:nvPr/>
        </p:nvCxnSpPr>
        <p:spPr>
          <a:xfrm flipV="1">
            <a:off x="4386263" y="1271588"/>
            <a:ext cx="1143000" cy="86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7C01A533-32CC-4E94-9196-81B3CB3B82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1109" y="1927091"/>
            <a:ext cx="1021004" cy="141299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083FFA3-8EB3-4B80-BCDB-D75DA45D0CA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285" y="1444347"/>
            <a:ext cx="365024" cy="316433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C07C87D-62B8-47C5-9A73-E5951DA08398}"/>
              </a:ext>
            </a:extLst>
          </p:cNvPr>
          <p:cNvCxnSpPr/>
          <p:nvPr/>
        </p:nvCxnSpPr>
        <p:spPr>
          <a:xfrm flipV="1">
            <a:off x="6075285" y="1271588"/>
            <a:ext cx="505733" cy="556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F5AEE9C2-6634-44B8-8382-6FB08F27F93B}"/>
              </a:ext>
            </a:extLst>
          </p:cNvPr>
          <p:cNvSpPr txBox="1"/>
          <p:nvPr/>
        </p:nvSpPr>
        <p:spPr>
          <a:xfrm>
            <a:off x="7644150" y="3340088"/>
            <a:ext cx="2358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HOMCIE:DOG.St</a:t>
            </a:r>
            <a:r>
              <a:rPr lang="en-US" dirty="0"/>
              <a:t>. Nick </a:t>
            </a:r>
          </a:p>
          <a:p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Nick’s Pet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A6BDAE3-8D11-4DED-89C9-A7B2269716E8}"/>
              </a:ext>
            </a:extLst>
          </p:cNvPr>
          <p:cNvSpPr txBox="1"/>
          <p:nvPr/>
        </p:nvSpPr>
        <p:spPr>
          <a:xfrm>
            <a:off x="7538972" y="3085890"/>
            <a:ext cx="1440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JFK(HOOVER)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4DE6531-9955-4C3E-B9AE-23583350DCA9}"/>
              </a:ext>
            </a:extLst>
          </p:cNvPr>
          <p:cNvCxnSpPr/>
          <p:nvPr/>
        </p:nvCxnSpPr>
        <p:spPr>
          <a:xfrm>
            <a:off x="4386263" y="1090253"/>
            <a:ext cx="0" cy="4467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AA682491-65BE-4966-A218-F65DB874BB95}"/>
              </a:ext>
            </a:extLst>
          </p:cNvPr>
          <p:cNvCxnSpPr/>
          <p:nvPr/>
        </p:nvCxnSpPr>
        <p:spPr>
          <a:xfrm>
            <a:off x="1966913" y="3882998"/>
            <a:ext cx="9486900" cy="88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C8A5B313-39B5-4AE5-AE24-8FC6C54536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1" y="2245478"/>
            <a:ext cx="352425" cy="533400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4A99C4D0-D655-4D9C-840C-30AAE64F06C8}"/>
              </a:ext>
            </a:extLst>
          </p:cNvPr>
          <p:cNvCxnSpPr/>
          <p:nvPr/>
        </p:nvCxnSpPr>
        <p:spPr>
          <a:xfrm flipV="1">
            <a:off x="1694667" y="1085564"/>
            <a:ext cx="1376903" cy="926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E7522CD2-CC9F-4FF9-A49D-2CA5D6A3CE8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987" y="2879169"/>
            <a:ext cx="955901" cy="523695"/>
          </a:xfrm>
          <a:prstGeom prst="rect">
            <a:avLst/>
          </a:prstGeom>
        </p:spPr>
      </p:pic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23F9B57C-A738-4951-BA52-528DC6F8CF2A}"/>
              </a:ext>
            </a:extLst>
          </p:cNvPr>
          <p:cNvCxnSpPr/>
          <p:nvPr/>
        </p:nvCxnSpPr>
        <p:spPr>
          <a:xfrm flipV="1">
            <a:off x="2519251" y="2920988"/>
            <a:ext cx="1867012" cy="4191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B123C9AB-9734-4FD1-9EC2-7DDBD23703D0}"/>
              </a:ext>
            </a:extLst>
          </p:cNvPr>
          <p:cNvCxnSpPr/>
          <p:nvPr/>
        </p:nvCxnSpPr>
        <p:spPr>
          <a:xfrm>
            <a:off x="6710363" y="1085564"/>
            <a:ext cx="0" cy="4467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1E7AB0BD-845C-485C-8298-43C3D1B1203D}"/>
              </a:ext>
            </a:extLst>
          </p:cNvPr>
          <p:cNvSpPr/>
          <p:nvPr/>
        </p:nvSpPr>
        <p:spPr>
          <a:xfrm>
            <a:off x="7057293" y="1453778"/>
            <a:ext cx="529614" cy="76676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126D3F3-5546-407E-8F16-0FBC7A53719F}"/>
              </a:ext>
            </a:extLst>
          </p:cNvPr>
          <p:cNvCxnSpPr/>
          <p:nvPr/>
        </p:nvCxnSpPr>
        <p:spPr>
          <a:xfrm flipV="1">
            <a:off x="7258050" y="1483698"/>
            <a:ext cx="328857" cy="638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>
            <a:extLst>
              <a:ext uri="{FF2B5EF4-FFF2-40B4-BE49-F238E27FC236}">
                <a16:creationId xmlns:a16="http://schemas.microsoft.com/office/drawing/2014/main" id="{40F66F59-2C41-41E7-A0C7-55F00985555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5210" y="2319790"/>
            <a:ext cx="790477" cy="929973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5B10CAD0-FDEB-4651-88B4-E0EB755ADEFD}"/>
              </a:ext>
            </a:extLst>
          </p:cNvPr>
          <p:cNvSpPr/>
          <p:nvPr/>
        </p:nvSpPr>
        <p:spPr>
          <a:xfrm>
            <a:off x="2108562" y="1363184"/>
            <a:ext cx="1995945" cy="19927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415DC74F-F46B-4491-9A25-E4AE79554A76}"/>
              </a:ext>
            </a:extLst>
          </p:cNvPr>
          <p:cNvCxnSpPr/>
          <p:nvPr/>
        </p:nvCxnSpPr>
        <p:spPr>
          <a:xfrm flipV="1">
            <a:off x="4937419" y="2121852"/>
            <a:ext cx="1171506" cy="1008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70ED3C82-D90E-4CEB-B7D6-171B9C2EF2D1}"/>
              </a:ext>
            </a:extLst>
          </p:cNvPr>
          <p:cNvCxnSpPr/>
          <p:nvPr/>
        </p:nvCxnSpPr>
        <p:spPr>
          <a:xfrm>
            <a:off x="4912125" y="1530555"/>
            <a:ext cx="1022224" cy="966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C916A22-1435-4A03-B2C7-9037BB03B303}"/>
              </a:ext>
            </a:extLst>
          </p:cNvPr>
          <p:cNvSpPr txBox="1"/>
          <p:nvPr/>
        </p:nvSpPr>
        <p:spPr>
          <a:xfrm>
            <a:off x="6752689" y="1039441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!QUEEN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B6186113-9C15-44D0-BEB1-D9FCE4E00067}"/>
              </a:ext>
            </a:extLst>
          </p:cNvPr>
          <p:cNvSpPr/>
          <p:nvPr/>
        </p:nvSpPr>
        <p:spPr>
          <a:xfrm>
            <a:off x="6814386" y="1333334"/>
            <a:ext cx="1648049" cy="1797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DE0FD91B-3E30-46B1-A245-708EC555E723}"/>
              </a:ext>
            </a:extLst>
          </p:cNvPr>
          <p:cNvCxnSpPr>
            <a:cxnSpLocks/>
          </p:cNvCxnSpPr>
          <p:nvPr/>
        </p:nvCxnSpPr>
        <p:spPr>
          <a:xfrm flipV="1">
            <a:off x="2880335" y="2245478"/>
            <a:ext cx="547633" cy="395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B94656FA-248A-4662-B9E0-4E3C404E969C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320" y="3448082"/>
            <a:ext cx="419098" cy="419098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106F63F7-6C8C-4852-B3C4-24C7D798703C}"/>
              </a:ext>
            </a:extLst>
          </p:cNvPr>
          <p:cNvCxnSpPr/>
          <p:nvPr/>
        </p:nvCxnSpPr>
        <p:spPr>
          <a:xfrm flipV="1">
            <a:off x="2519251" y="3313866"/>
            <a:ext cx="1038404" cy="529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BA9D1B5-AD8B-4337-819A-9B21226B44AD}"/>
              </a:ext>
            </a:extLst>
          </p:cNvPr>
          <p:cNvSpPr/>
          <p:nvPr/>
        </p:nvSpPr>
        <p:spPr>
          <a:xfrm>
            <a:off x="4554594" y="4029804"/>
            <a:ext cx="6146744" cy="11851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AF27103-24F5-4F50-9F73-2EA6DE4342D3}"/>
              </a:ext>
            </a:extLst>
          </p:cNvPr>
          <p:cNvSpPr/>
          <p:nvPr/>
        </p:nvSpPr>
        <p:spPr>
          <a:xfrm>
            <a:off x="2263275" y="1071754"/>
            <a:ext cx="592680" cy="10321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E3CFD90-8EA9-4D8B-B472-65228F99A3D5}"/>
              </a:ext>
            </a:extLst>
          </p:cNvPr>
          <p:cNvSpPr/>
          <p:nvPr/>
        </p:nvSpPr>
        <p:spPr>
          <a:xfrm>
            <a:off x="4631469" y="1068943"/>
            <a:ext cx="2042639" cy="27887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CC76543-1BBA-46C0-ACB2-00FCC69F23D9}"/>
              </a:ext>
            </a:extLst>
          </p:cNvPr>
          <p:cNvSpPr txBox="1"/>
          <p:nvPr/>
        </p:nvSpPr>
        <p:spPr>
          <a:xfrm>
            <a:off x="3272214" y="2103931"/>
            <a:ext cx="1092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2019(4Y)</a:t>
            </a:r>
          </a:p>
          <a:p>
            <a:r>
              <a:rPr lang="en-US" sz="1000" dirty="0"/>
              <a:t>FMPOLICE:CAR</a:t>
            </a:r>
          </a:p>
          <a:p>
            <a:r>
              <a:rPr lang="en-US" sz="1000" dirty="0"/>
              <a:t>POLCIE:PACO</a:t>
            </a:r>
          </a:p>
          <a:p>
            <a:r>
              <a:rPr lang="en-US" sz="1000" dirty="0"/>
              <a:t>POLCIE:MOTHER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94194D04-1CDF-4D34-B7DC-C8CC216369E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7579" y="4090136"/>
            <a:ext cx="1361905" cy="1342857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2BBC801-C147-455C-ACF5-A85D36D62BD8}"/>
              </a:ext>
            </a:extLst>
          </p:cNvPr>
          <p:cNvCxnSpPr/>
          <p:nvPr/>
        </p:nvCxnSpPr>
        <p:spPr>
          <a:xfrm flipV="1">
            <a:off x="2270418" y="4123545"/>
            <a:ext cx="1770185" cy="13094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8" name="Picture 117">
            <a:extLst>
              <a:ext uri="{FF2B5EF4-FFF2-40B4-BE49-F238E27FC236}">
                <a16:creationId xmlns:a16="http://schemas.microsoft.com/office/drawing/2014/main" id="{B78EE56E-5C29-4D18-AC00-F964F9DE7F1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 flipH="1">
            <a:off x="5741367" y="5444803"/>
            <a:ext cx="539284" cy="352381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495C2180-141E-4A93-95DF-4ADDDC42A17B}"/>
              </a:ext>
            </a:extLst>
          </p:cNvPr>
          <p:cNvCxnSpPr/>
          <p:nvPr/>
        </p:nvCxnSpPr>
        <p:spPr>
          <a:xfrm flipV="1">
            <a:off x="5523172" y="5444803"/>
            <a:ext cx="1028941" cy="35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120">
            <a:extLst>
              <a:ext uri="{FF2B5EF4-FFF2-40B4-BE49-F238E27FC236}">
                <a16:creationId xmlns:a16="http://schemas.microsoft.com/office/drawing/2014/main" id="{E4A6D78A-072A-485A-98DB-EB6AB2FBB036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601" y="5453998"/>
            <a:ext cx="446563" cy="446563"/>
          </a:xfrm>
          <a:prstGeom prst="rect">
            <a:avLst/>
          </a:prstGeom>
        </p:spPr>
      </p:pic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D199303F-D6F5-4D58-91C0-1B15CB85D67C}"/>
              </a:ext>
            </a:extLst>
          </p:cNvPr>
          <p:cNvCxnSpPr/>
          <p:nvPr/>
        </p:nvCxnSpPr>
        <p:spPr>
          <a:xfrm flipV="1">
            <a:off x="4789251" y="5522889"/>
            <a:ext cx="1028941" cy="352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C15A1F7-2DEE-4A5F-89B3-5913AE6DBBF8}"/>
              </a:ext>
            </a:extLst>
          </p:cNvPr>
          <p:cNvSpPr/>
          <p:nvPr/>
        </p:nvSpPr>
        <p:spPr>
          <a:xfrm>
            <a:off x="4583646" y="5444803"/>
            <a:ext cx="6310423" cy="12805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BDF108CD-1E95-4DEE-AD6C-B19C80B114B1}"/>
              </a:ext>
            </a:extLst>
          </p:cNvPr>
          <p:cNvCxnSpPr/>
          <p:nvPr/>
        </p:nvCxnSpPr>
        <p:spPr>
          <a:xfrm flipV="1">
            <a:off x="5113460" y="5570507"/>
            <a:ext cx="1438653" cy="226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5D08667F-DBA6-4C42-98BC-992A4517D807}"/>
              </a:ext>
            </a:extLst>
          </p:cNvPr>
          <p:cNvCxnSpPr/>
          <p:nvPr/>
        </p:nvCxnSpPr>
        <p:spPr>
          <a:xfrm flipV="1">
            <a:off x="2783987" y="5797184"/>
            <a:ext cx="1110067" cy="503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7">
            <a:extLst>
              <a:ext uri="{FF2B5EF4-FFF2-40B4-BE49-F238E27FC236}">
                <a16:creationId xmlns:a16="http://schemas.microsoft.com/office/drawing/2014/main" id="{384C9187-4A91-43B2-A414-A666C6FC8A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2" y="5578575"/>
            <a:ext cx="1130742" cy="1130742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890586C-CD6D-4AC7-9E69-43722C313D8E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53" y="5875270"/>
            <a:ext cx="532311" cy="342200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9D6FCE24-A320-45EB-87BE-725F99346768}"/>
              </a:ext>
            </a:extLst>
          </p:cNvPr>
          <p:cNvCxnSpPr/>
          <p:nvPr/>
        </p:nvCxnSpPr>
        <p:spPr>
          <a:xfrm>
            <a:off x="1704676" y="5875270"/>
            <a:ext cx="624187" cy="461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45CB4D01-32C7-473A-98A5-E4115C03D5E9}"/>
              </a:ext>
            </a:extLst>
          </p:cNvPr>
          <p:cNvSpPr txBox="1"/>
          <p:nvPr/>
        </p:nvSpPr>
        <p:spPr>
          <a:xfrm>
            <a:off x="1688840" y="5612859"/>
            <a:ext cx="2071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PAUL.</a:t>
            </a:r>
            <a:r>
              <a:rPr lang="en-US" sz="800" strike="sngStrike" dirty="0" err="1"/>
              <a:t>Gorbache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bo,batting</a:t>
            </a:r>
            <a:r>
              <a:rPr lang="en-US" sz="800" strike="sngStrike" dirty="0"/>
              <a:t> both ways)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12B28CB-90BC-46DB-8E54-19544ECB4735}"/>
              </a:ext>
            </a:extLst>
          </p:cNvPr>
          <p:cNvSpPr txBox="1"/>
          <p:nvPr/>
        </p:nvSpPr>
        <p:spPr>
          <a:xfrm>
            <a:off x="1543899" y="5413583"/>
            <a:ext cx="201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1988 NAVY.SAYLOR.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B7141B3-4507-44D0-BEDE-CCA0A92FF9C3}"/>
              </a:ext>
            </a:extLst>
          </p:cNvPr>
          <p:cNvSpPr txBox="1"/>
          <p:nvPr/>
        </p:nvSpPr>
        <p:spPr>
          <a:xfrm>
            <a:off x="249809" y="513003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18F94A41-F804-4FCB-804A-59201A4B8DDC}"/>
              </a:ext>
            </a:extLst>
          </p:cNvPr>
          <p:cNvSpPr/>
          <p:nvPr/>
        </p:nvSpPr>
        <p:spPr>
          <a:xfrm>
            <a:off x="2729242" y="4136094"/>
            <a:ext cx="1522560" cy="11851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CFA5D5D-4E35-4E3E-8671-BC12D9F1CA9D}"/>
              </a:ext>
            </a:extLst>
          </p:cNvPr>
          <p:cNvCxnSpPr/>
          <p:nvPr/>
        </p:nvCxnSpPr>
        <p:spPr>
          <a:xfrm flipV="1">
            <a:off x="249809" y="5453998"/>
            <a:ext cx="1575744" cy="1255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TextBox 139">
            <a:extLst>
              <a:ext uri="{FF2B5EF4-FFF2-40B4-BE49-F238E27FC236}">
                <a16:creationId xmlns:a16="http://schemas.microsoft.com/office/drawing/2014/main" id="{DBD542C9-A8EE-402B-963A-CD95A664BC16}"/>
              </a:ext>
            </a:extLst>
          </p:cNvPr>
          <p:cNvSpPr txBox="1"/>
          <p:nvPr/>
        </p:nvSpPr>
        <p:spPr>
          <a:xfrm>
            <a:off x="484577" y="954266"/>
            <a:ext cx="108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FBI:WMD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74FF034-8B31-4526-9753-D808232C15E5}"/>
              </a:ext>
            </a:extLst>
          </p:cNvPr>
          <p:cNvSpPr txBox="1"/>
          <p:nvPr/>
        </p:nvSpPr>
        <p:spPr>
          <a:xfrm>
            <a:off x="567519" y="1259681"/>
            <a:ext cx="904415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DUBLIN</a:t>
            </a: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5D3CA86F-58C7-4D2A-B376-E4478D825446}"/>
              </a:ext>
            </a:extLst>
          </p:cNvPr>
          <p:cNvSpPr/>
          <p:nvPr/>
        </p:nvSpPr>
        <p:spPr>
          <a:xfrm>
            <a:off x="552385" y="1643063"/>
            <a:ext cx="914400" cy="20814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accent1"/>
                </a:solidFill>
              </a:rPr>
              <a:t>CALIFORNIA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F3DD9B0-D3D6-4664-B7E8-57964D3AB984}"/>
              </a:ext>
            </a:extLst>
          </p:cNvPr>
          <p:cNvSpPr/>
          <p:nvPr/>
        </p:nvSpPr>
        <p:spPr>
          <a:xfrm>
            <a:off x="310572" y="5485412"/>
            <a:ext cx="3845663" cy="12012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807A098-DD50-4A1E-BB5A-F31D187CEF78}"/>
              </a:ext>
            </a:extLst>
          </p:cNvPr>
          <p:cNvSpPr txBox="1"/>
          <p:nvPr/>
        </p:nvSpPr>
        <p:spPr>
          <a:xfrm>
            <a:off x="10894069" y="3516825"/>
            <a:ext cx="1091453" cy="369332"/>
          </a:xfrm>
          <a:prstGeom prst="rect">
            <a:avLst/>
          </a:prstGeom>
          <a:solidFill>
            <a:schemeClr val="accent5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Genetech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FAF5C52-EB98-4801-B527-68C11CDEB44F}"/>
              </a:ext>
            </a:extLst>
          </p:cNvPr>
          <p:cNvSpPr txBox="1"/>
          <p:nvPr/>
        </p:nvSpPr>
        <p:spPr>
          <a:xfrm>
            <a:off x="9921411" y="3511469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25AAC492-A99D-4A49-B625-EF903964512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4045" y="3938035"/>
            <a:ext cx="636547" cy="314295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25135C4F-521E-407E-83C4-13DFA1A22399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0592" y="3927483"/>
            <a:ext cx="314295" cy="314295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55A42DA4-CC4A-4FF1-947E-CA2B8BA23A4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968697" y="3927454"/>
            <a:ext cx="195179" cy="208640"/>
          </a:xfrm>
          <a:prstGeom prst="rect">
            <a:avLst/>
          </a:prstGeom>
        </p:spPr>
      </p:pic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9E85839C-627D-4BE7-8B85-EB51FDD51BDA}"/>
              </a:ext>
            </a:extLst>
          </p:cNvPr>
          <p:cNvCxnSpPr>
            <a:endCxn id="152" idx="3"/>
          </p:cNvCxnSpPr>
          <p:nvPr/>
        </p:nvCxnSpPr>
        <p:spPr>
          <a:xfrm flipV="1">
            <a:off x="10889305" y="4031774"/>
            <a:ext cx="1274571" cy="210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30EC8604-C8BE-4945-8C15-9BEA1672BDD8}"/>
              </a:ext>
            </a:extLst>
          </p:cNvPr>
          <p:cNvSpPr/>
          <p:nvPr/>
        </p:nvSpPr>
        <p:spPr>
          <a:xfrm>
            <a:off x="10458809" y="3996420"/>
            <a:ext cx="1266639" cy="4272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651B8C72-88A0-401E-A2D7-86DF33D0EC2E}"/>
              </a:ext>
            </a:extLst>
          </p:cNvPr>
          <p:cNvSpPr/>
          <p:nvPr/>
        </p:nvSpPr>
        <p:spPr>
          <a:xfrm>
            <a:off x="8979174" y="1483698"/>
            <a:ext cx="136251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9CF42C2-8FCC-4B50-A70E-73FA5750047F}"/>
              </a:ext>
            </a:extLst>
          </p:cNvPr>
          <p:cNvCxnSpPr/>
          <p:nvPr/>
        </p:nvCxnSpPr>
        <p:spPr>
          <a:xfrm flipV="1">
            <a:off x="10701338" y="3671888"/>
            <a:ext cx="1085850" cy="154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468470AD-03B0-45E0-8814-B95DC239FB7B}"/>
              </a:ext>
            </a:extLst>
          </p:cNvPr>
          <p:cNvSpPr txBox="1"/>
          <p:nvPr/>
        </p:nvSpPr>
        <p:spPr>
          <a:xfrm>
            <a:off x="10002488" y="3070914"/>
            <a:ext cx="199239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QA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91F09E18-2AAF-4305-868C-6C1153D532F7}"/>
              </a:ext>
            </a:extLst>
          </p:cNvPr>
          <p:cNvSpPr txBox="1"/>
          <p:nvPr/>
        </p:nvSpPr>
        <p:spPr>
          <a:xfrm>
            <a:off x="9921411" y="2618644"/>
            <a:ext cx="1891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QA: Nick Adams, </a:t>
            </a:r>
            <a:r>
              <a:rPr lang="en-US" sz="1000" dirty="0" err="1"/>
              <a:t>Genetech</a:t>
            </a:r>
            <a:endParaRPr lang="en-US" sz="1000" dirty="0"/>
          </a:p>
          <a:p>
            <a:r>
              <a:rPr lang="en-US" sz="1000" dirty="0"/>
              <a:t>QA: Andrew </a:t>
            </a:r>
            <a:r>
              <a:rPr lang="en-US" sz="1000" dirty="0" err="1"/>
              <a:t>Beneette</a:t>
            </a:r>
            <a:r>
              <a:rPr lang="en-US" sz="1000" dirty="0"/>
              <a:t>, </a:t>
            </a:r>
            <a:r>
              <a:rPr lang="en-US" sz="1000" dirty="0" err="1"/>
              <a:t>Genetech</a:t>
            </a:r>
            <a:endParaRPr lang="en-US" sz="1000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48806B2F-CAAA-4A37-ACBF-F4A313C3F57A}"/>
              </a:ext>
            </a:extLst>
          </p:cNvPr>
          <p:cNvSpPr txBox="1"/>
          <p:nvPr/>
        </p:nvSpPr>
        <p:spPr>
          <a:xfrm>
            <a:off x="9988975" y="2209218"/>
            <a:ext cx="1992399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!QA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053E2C4A-E4FA-48B0-B3BF-66C2D54C60E3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801260" y="3680339"/>
            <a:ext cx="195179" cy="20864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B2864734-F5DE-450E-923D-8816FA3BBFB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9539" y="3650471"/>
            <a:ext cx="266872" cy="369332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ED162A2C-BA88-451B-9F04-2695731182DE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228" y="1555217"/>
            <a:ext cx="861175" cy="573073"/>
          </a:xfrm>
          <a:prstGeom prst="rect">
            <a:avLst/>
          </a:prstGeom>
        </p:spPr>
      </p:pic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B3BBAB3D-92EF-4246-951C-23DE404C7BA8}"/>
              </a:ext>
            </a:extLst>
          </p:cNvPr>
          <p:cNvCxnSpPr/>
          <p:nvPr/>
        </p:nvCxnSpPr>
        <p:spPr>
          <a:xfrm>
            <a:off x="10044710" y="1483698"/>
            <a:ext cx="1635882" cy="686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Rectangle 161">
            <a:extLst>
              <a:ext uri="{FF2B5EF4-FFF2-40B4-BE49-F238E27FC236}">
                <a16:creationId xmlns:a16="http://schemas.microsoft.com/office/drawing/2014/main" id="{0A4F08A0-F8EA-49DE-B3AE-C9FD38F9A8F4}"/>
              </a:ext>
            </a:extLst>
          </p:cNvPr>
          <p:cNvSpPr/>
          <p:nvPr/>
        </p:nvSpPr>
        <p:spPr>
          <a:xfrm>
            <a:off x="9912960" y="1183509"/>
            <a:ext cx="2259990" cy="22891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83D975D6-B02F-476D-A45F-767CEAAD7B34}"/>
              </a:ext>
            </a:extLst>
          </p:cNvPr>
          <p:cNvSpPr/>
          <p:nvPr/>
        </p:nvSpPr>
        <p:spPr>
          <a:xfrm>
            <a:off x="9912960" y="1643062"/>
            <a:ext cx="2259990" cy="21708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MATTHEW</a:t>
            </a: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70280763-8571-430C-AE8F-7BCF7451C1DD}"/>
              </a:ext>
            </a:extLst>
          </p:cNvPr>
          <p:cNvSpPr/>
          <p:nvPr/>
        </p:nvSpPr>
        <p:spPr>
          <a:xfrm>
            <a:off x="50271" y="889252"/>
            <a:ext cx="12122679" cy="59687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A4E72F8B-EEBF-40B3-B770-9966483C0D9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960" y="1843061"/>
            <a:ext cx="2212542" cy="1472346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547CAF2B-A2AA-4734-B89A-3AABB6050D9B}"/>
              </a:ext>
            </a:extLst>
          </p:cNvPr>
          <p:cNvSpPr/>
          <p:nvPr/>
        </p:nvSpPr>
        <p:spPr>
          <a:xfrm>
            <a:off x="9849971" y="1582702"/>
            <a:ext cx="2354021" cy="18430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AC1E40F-ADD2-4D5D-B761-DF7A3D1CF80D}"/>
              </a:ext>
            </a:extLst>
          </p:cNvPr>
          <p:cNvCxnSpPr/>
          <p:nvPr/>
        </p:nvCxnSpPr>
        <p:spPr>
          <a:xfrm flipV="1">
            <a:off x="10555943" y="1980177"/>
            <a:ext cx="1068538" cy="1211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2211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9FFFD-F1E4-4697-8B2F-1DB6BE5798F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84773-2504-4F70-A1C6-F50BE948734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70BB6-F18E-44E5-B058-C065D230B4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3801D6A-B32A-4387-8A83-259050440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137" y="2143124"/>
            <a:ext cx="2619375" cy="17430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135F67D-6286-4D4E-97FE-4E70B89A83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70" y="2825209"/>
            <a:ext cx="1913504" cy="107156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DD8FA57-FBD0-4E8F-93AE-117A9B2981CD}"/>
              </a:ext>
            </a:extLst>
          </p:cNvPr>
          <p:cNvSpPr txBox="1"/>
          <p:nvPr/>
        </p:nvSpPr>
        <p:spPr>
          <a:xfrm>
            <a:off x="8273670" y="2079171"/>
            <a:ext cx="2728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Hong Kong Catholic Church</a:t>
            </a:r>
          </a:p>
          <a:p>
            <a:r>
              <a:rPr lang="en-US" dirty="0"/>
              <a:t>Cardinal </a:t>
            </a:r>
            <a:r>
              <a:rPr lang="en-US" dirty="0" err="1"/>
              <a:t>Joepshe</a:t>
            </a:r>
            <a:r>
              <a:rPr lang="en-US" dirty="0"/>
              <a:t> Zen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5D948B3-447C-4C3F-AA4B-1D2F3821B7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3905" y="2185986"/>
            <a:ext cx="2328862" cy="1758062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5CF5BC5A-23DA-4705-8CE9-5EA04979F918}"/>
              </a:ext>
            </a:extLst>
          </p:cNvPr>
          <p:cNvSpPr/>
          <p:nvPr/>
        </p:nvSpPr>
        <p:spPr>
          <a:xfrm>
            <a:off x="2602487" y="2034021"/>
            <a:ext cx="8399750" cy="20807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558DDF1-56FE-430B-9A1F-BB36A9CCF46F}"/>
              </a:ext>
            </a:extLst>
          </p:cNvPr>
          <p:cNvCxnSpPr/>
          <p:nvPr/>
        </p:nvCxnSpPr>
        <p:spPr>
          <a:xfrm flipV="1">
            <a:off x="8543925" y="1771650"/>
            <a:ext cx="1643249" cy="1657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65BA2080-1ADB-4BF2-B989-C29914D4FC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43" y="2402336"/>
            <a:ext cx="1698386" cy="11018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506059F-4536-461B-8570-97E9BA40DFC6}"/>
              </a:ext>
            </a:extLst>
          </p:cNvPr>
          <p:cNvSpPr txBox="1"/>
          <p:nvPr/>
        </p:nvSpPr>
        <p:spPr>
          <a:xfrm>
            <a:off x="1314450" y="1771650"/>
            <a:ext cx="73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CDE0019-F219-46C3-8E6B-5BD4BC3061F1}"/>
              </a:ext>
            </a:extLst>
          </p:cNvPr>
          <p:cNvSpPr/>
          <p:nvPr/>
        </p:nvSpPr>
        <p:spPr>
          <a:xfrm>
            <a:off x="2733905" y="1533504"/>
            <a:ext cx="1535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webmd</a:t>
            </a:r>
            <a:r>
              <a:rPr lang="en-US" strike="sngStrike" dirty="0"/>
              <a:t> sperm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4BB9CE0-07AC-4541-BC67-E6E7EFF1DEB5}"/>
              </a:ext>
            </a:extLst>
          </p:cNvPr>
          <p:cNvSpPr txBox="1"/>
          <p:nvPr/>
        </p:nvSpPr>
        <p:spPr>
          <a:xfrm>
            <a:off x="3501679" y="1185863"/>
            <a:ext cx="68271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Arthur	</a:t>
            </a:r>
          </a:p>
          <a:p>
            <a:r>
              <a:rPr lang="en-US" dirty="0"/>
              <a:t>Artur 	</a:t>
            </a:r>
            <a:r>
              <a:rPr lang="en-US" strike="sngStrike" dirty="0" err="1"/>
              <a:t>thoms</a:t>
            </a:r>
            <a:r>
              <a:rPr lang="en-US" strike="sngStrike" dirty="0"/>
              <a:t>-is-dieter </a:t>
            </a:r>
            <a:r>
              <a:rPr lang="en-US" dirty="0"/>
              <a:t>  MLK</a:t>
            </a:r>
            <a:r>
              <a:rPr lang="en-US" strike="sngStrike" dirty="0"/>
              <a:t>(report from black).JFK(report to white)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8AB296-E976-4D7B-B8DE-02674CF8F2A3}"/>
              </a:ext>
            </a:extLst>
          </p:cNvPr>
          <p:cNvSpPr txBox="1"/>
          <p:nvPr/>
        </p:nvSpPr>
        <p:spPr>
          <a:xfrm>
            <a:off x="4546040" y="1082911"/>
            <a:ext cx="220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  <a:r>
              <a:rPr lang="en-US" strike="sngStrike" dirty="0"/>
              <a:t>(Report to </a:t>
            </a:r>
            <a:r>
              <a:rPr lang="en-US" strike="sngStrike" dirty="0" err="1"/>
              <a:t>artur</a:t>
            </a:r>
            <a:r>
              <a:rPr lang="en-US" strike="sngStrike" dirty="0"/>
              <a:t>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5921B6C-807F-4B31-85B9-B8DB6F3309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1346" y="3647491"/>
            <a:ext cx="1152525" cy="1457325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F4469374-C99A-4CE6-A41E-1CA9A7671B7F}"/>
              </a:ext>
            </a:extLst>
          </p:cNvPr>
          <p:cNvSpPr txBox="1"/>
          <p:nvPr/>
        </p:nvSpPr>
        <p:spPr>
          <a:xfrm>
            <a:off x="221679" y="5702664"/>
            <a:ext cx="2512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SIRENSE: 6:57PM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566FBA-B1FA-4816-A5A2-4E8B08BBD811}"/>
              </a:ext>
            </a:extLst>
          </p:cNvPr>
          <p:cNvCxnSpPr/>
          <p:nvPr/>
        </p:nvCxnSpPr>
        <p:spPr>
          <a:xfrm>
            <a:off x="4546040" y="1718170"/>
            <a:ext cx="13848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53A8350-DE9E-4DCF-80C8-237B79FBE133}"/>
              </a:ext>
            </a:extLst>
          </p:cNvPr>
          <p:cNvSpPr txBox="1"/>
          <p:nvPr/>
        </p:nvSpPr>
        <p:spPr>
          <a:xfrm>
            <a:off x="1683589" y="1170477"/>
            <a:ext cx="8098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 err="1"/>
              <a:t>Ibm.labcorp</a:t>
            </a:r>
            <a:endParaRPr lang="en-US" sz="1000" strike="sngStrike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DD871D5-BE6E-4DA7-A5F9-B4F99F3851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3" y="953804"/>
            <a:ext cx="1568553" cy="878390"/>
          </a:xfrm>
          <a:prstGeom prst="rect">
            <a:avLst/>
          </a:prstGeom>
        </p:spPr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1432A00-1FF6-41B4-88F5-1276A2D3E8A9}"/>
              </a:ext>
            </a:extLst>
          </p:cNvPr>
          <p:cNvCxnSpPr/>
          <p:nvPr/>
        </p:nvCxnSpPr>
        <p:spPr>
          <a:xfrm flipV="1">
            <a:off x="1314450" y="3504156"/>
            <a:ext cx="1962150" cy="1321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49843AD5-A1B1-4305-8D16-0C15444A09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42" y="877620"/>
            <a:ext cx="675143" cy="39999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FECB0095-71B5-4A0C-B3AA-6589DFFEFBA2}"/>
              </a:ext>
            </a:extLst>
          </p:cNvPr>
          <p:cNvSpPr txBox="1"/>
          <p:nvPr/>
        </p:nvSpPr>
        <p:spPr>
          <a:xfrm>
            <a:off x="5444137" y="4254500"/>
            <a:ext cx="3650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!HOMCEI:NANA:HOCMI:LUX:VHS:!41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BE376CD-A4CE-4524-ACCF-7DCFDDD01C2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367" y="4214507"/>
            <a:ext cx="734809" cy="669145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9DE8203A-31E8-44C7-B1B5-4654E0128FB5}"/>
              </a:ext>
            </a:extLst>
          </p:cNvPr>
          <p:cNvCxnSpPr/>
          <p:nvPr/>
        </p:nvCxnSpPr>
        <p:spPr>
          <a:xfrm flipV="1">
            <a:off x="8877300" y="4114800"/>
            <a:ext cx="951876" cy="990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C0B7D2B1-0336-4772-8972-FED71CC163BF}"/>
              </a:ext>
            </a:extLst>
          </p:cNvPr>
          <p:cNvSpPr/>
          <p:nvPr/>
        </p:nvSpPr>
        <p:spPr>
          <a:xfrm>
            <a:off x="10096500" y="4214507"/>
            <a:ext cx="1281300" cy="4093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A785CDF-6632-48EE-BDF0-99F03BEF0FF7}"/>
              </a:ext>
            </a:extLst>
          </p:cNvPr>
          <p:cNvSpPr/>
          <p:nvPr/>
        </p:nvSpPr>
        <p:spPr>
          <a:xfrm>
            <a:off x="10096500" y="4648784"/>
            <a:ext cx="1409700" cy="9550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5073892D-5B49-4656-A9CB-5B342A6BA92D}"/>
              </a:ext>
            </a:extLst>
          </p:cNvPr>
          <p:cNvSpPr txBox="1"/>
          <p:nvPr/>
        </p:nvSpPr>
        <p:spPr>
          <a:xfrm>
            <a:off x="162303" y="5957890"/>
            <a:ext cx="263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FBI:HELLICOPTER: 7:00PM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C29161E-ECC5-4509-9FF1-E0454F119B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96500" y="4701443"/>
            <a:ext cx="1281301" cy="806746"/>
          </a:xfrm>
          <a:prstGeom prst="rect">
            <a:avLst/>
          </a:prstGeom>
        </p:spPr>
      </p:pic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2E1E5FC3-7073-4028-A254-76F5BE85FE50}"/>
              </a:ext>
            </a:extLst>
          </p:cNvPr>
          <p:cNvCxnSpPr/>
          <p:nvPr/>
        </p:nvCxnSpPr>
        <p:spPr>
          <a:xfrm flipV="1">
            <a:off x="10328804" y="4648784"/>
            <a:ext cx="796396" cy="710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D8093783-5AEF-4D5D-84B6-9B7023E66961}"/>
              </a:ext>
            </a:extLst>
          </p:cNvPr>
          <p:cNvSpPr/>
          <p:nvPr/>
        </p:nvSpPr>
        <p:spPr>
          <a:xfrm>
            <a:off x="10046243" y="4214507"/>
            <a:ext cx="1505752" cy="14123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BBCE08A-BCA9-48C1-97AE-6B4F36387387}"/>
              </a:ext>
            </a:extLst>
          </p:cNvPr>
          <p:cNvSpPr txBox="1"/>
          <p:nvPr/>
        </p:nvSpPr>
        <p:spPr>
          <a:xfrm>
            <a:off x="9829176" y="4668208"/>
            <a:ext cx="21473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SCREEN.CHECK CHALIE(</a:t>
            </a:r>
            <a:r>
              <a:rPr lang="en-US" sz="1100" dirty="0" err="1"/>
              <a:t>kdwe</a:t>
            </a:r>
            <a:r>
              <a:rPr lang="en-US" sz="1100" dirty="0"/>
              <a:t>; HR</a:t>
            </a:r>
          </a:p>
          <a:p>
            <a:r>
              <a:rPr lang="en-US" sz="1100" dirty="0"/>
              <a:t>000.tw.pns.HCECKPOTIN CHARLIE(CHRUCH.HR</a:t>
            </a:r>
            <a:r>
              <a:rPr lang="en-US" dirty="0"/>
              <a:t>)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C5CB4B7-2AB0-4387-97A3-E5C2EF54C742}"/>
              </a:ext>
            </a:extLst>
          </p:cNvPr>
          <p:cNvSpPr/>
          <p:nvPr/>
        </p:nvSpPr>
        <p:spPr>
          <a:xfrm>
            <a:off x="9078852" y="4191423"/>
            <a:ext cx="800581" cy="7078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8A6A040-0142-4AF2-B178-B6311B36D9C3}"/>
              </a:ext>
            </a:extLst>
          </p:cNvPr>
          <p:cNvCxnSpPr/>
          <p:nvPr/>
        </p:nvCxnSpPr>
        <p:spPr>
          <a:xfrm flipV="1">
            <a:off x="4269454" y="4668208"/>
            <a:ext cx="2309146" cy="128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86C4A3C-7574-4B0B-B9CC-365E88D3F70F}"/>
              </a:ext>
            </a:extLst>
          </p:cNvPr>
          <p:cNvCxnSpPr/>
          <p:nvPr/>
        </p:nvCxnSpPr>
        <p:spPr>
          <a:xfrm flipV="1">
            <a:off x="4421854" y="4820608"/>
            <a:ext cx="2309146" cy="128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30CA25C-EAD6-4A95-A9B2-BC6407335ADF}"/>
              </a:ext>
            </a:extLst>
          </p:cNvPr>
          <p:cNvCxnSpPr/>
          <p:nvPr/>
        </p:nvCxnSpPr>
        <p:spPr>
          <a:xfrm flipV="1">
            <a:off x="4574254" y="4973008"/>
            <a:ext cx="2309146" cy="128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018C1116-AB92-4873-AF6A-D20FBC0417A3}"/>
              </a:ext>
            </a:extLst>
          </p:cNvPr>
          <p:cNvCxnSpPr/>
          <p:nvPr/>
        </p:nvCxnSpPr>
        <p:spPr>
          <a:xfrm flipV="1">
            <a:off x="4806558" y="5125408"/>
            <a:ext cx="2309146" cy="1289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73D6CD02-8901-4D15-A9DA-8EEF3E97734E}"/>
              </a:ext>
            </a:extLst>
          </p:cNvPr>
          <p:cNvSpPr/>
          <p:nvPr/>
        </p:nvSpPr>
        <p:spPr>
          <a:xfrm>
            <a:off x="6573377" y="5004092"/>
            <a:ext cx="237527" cy="1731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3B038AB4-88C9-4A39-9C7D-39B01C751997}"/>
              </a:ext>
            </a:extLst>
          </p:cNvPr>
          <p:cNvCxnSpPr>
            <a:endCxn id="120" idx="7"/>
          </p:cNvCxnSpPr>
          <p:nvPr/>
        </p:nvCxnSpPr>
        <p:spPr>
          <a:xfrm flipH="1">
            <a:off x="6776119" y="3504156"/>
            <a:ext cx="2786981" cy="1525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9F1A2F2D-E2C7-43A5-9519-C8D220808F9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322" y="5769494"/>
            <a:ext cx="545872" cy="40887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831104FD-62FE-4DC8-99DB-A861172FA702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31" y="5677867"/>
            <a:ext cx="1505752" cy="304162"/>
          </a:xfrm>
          <a:prstGeom prst="rect">
            <a:avLst/>
          </a:prstGeom>
        </p:spPr>
      </p:pic>
      <p:sp>
        <p:nvSpPr>
          <p:cNvPr id="154" name="Oval 153">
            <a:extLst>
              <a:ext uri="{FF2B5EF4-FFF2-40B4-BE49-F238E27FC236}">
                <a16:creationId xmlns:a16="http://schemas.microsoft.com/office/drawing/2014/main" id="{4A50CF20-E23A-48D6-83F0-57179EEF14BA}"/>
              </a:ext>
            </a:extLst>
          </p:cNvPr>
          <p:cNvSpPr/>
          <p:nvPr/>
        </p:nvSpPr>
        <p:spPr>
          <a:xfrm>
            <a:off x="5930900" y="5626888"/>
            <a:ext cx="241528" cy="24394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23699DDB-ABE6-4493-BACE-99928D501B23}"/>
              </a:ext>
            </a:extLst>
          </p:cNvPr>
          <p:cNvSpPr txBox="1"/>
          <p:nvPr/>
        </p:nvSpPr>
        <p:spPr>
          <a:xfrm>
            <a:off x="5930900" y="5485192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(Japan)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212CB42F-7320-46B6-954E-629B3F08BDD6}"/>
              </a:ext>
            </a:extLst>
          </p:cNvPr>
          <p:cNvSpPr/>
          <p:nvPr/>
        </p:nvSpPr>
        <p:spPr>
          <a:xfrm rot="19469999">
            <a:off x="7066885" y="4859131"/>
            <a:ext cx="54053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 err="1"/>
              <a:t>Buddist</a:t>
            </a:r>
            <a:endParaRPr lang="en-US" sz="900" strike="sngStrike" dirty="0"/>
          </a:p>
        </p:txBody>
      </p:sp>
      <p:pic>
        <p:nvPicPr>
          <p:cNvPr id="162" name="Picture 161">
            <a:extLst>
              <a:ext uri="{FF2B5EF4-FFF2-40B4-BE49-F238E27FC236}">
                <a16:creationId xmlns:a16="http://schemas.microsoft.com/office/drawing/2014/main" id="{4CC6C19D-3068-4FC1-8127-2E8849B4A0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467" y="1969477"/>
            <a:ext cx="590476" cy="1057143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F4AA21C-F922-41C2-8C0D-5AA9E761B10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054" y="5557445"/>
            <a:ext cx="392768" cy="290438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E957096E-9151-4A77-9AB2-9048A2F72157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837" y="5894329"/>
            <a:ext cx="452009" cy="277190"/>
          </a:xfrm>
          <a:prstGeom prst="rect">
            <a:avLst/>
          </a:prstGeom>
        </p:spPr>
      </p:pic>
      <p:sp>
        <p:nvSpPr>
          <p:cNvPr id="167" name="Oval 166">
            <a:extLst>
              <a:ext uri="{FF2B5EF4-FFF2-40B4-BE49-F238E27FC236}">
                <a16:creationId xmlns:a16="http://schemas.microsoft.com/office/drawing/2014/main" id="{96E44EC5-198E-451D-9151-180C51EDC6AD}"/>
              </a:ext>
            </a:extLst>
          </p:cNvPr>
          <p:cNvSpPr/>
          <p:nvPr/>
        </p:nvSpPr>
        <p:spPr>
          <a:xfrm>
            <a:off x="5062767" y="6110291"/>
            <a:ext cx="271233" cy="1524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825536B7-5E68-4B1E-93F3-3F624B62B22F}"/>
              </a:ext>
            </a:extLst>
          </p:cNvPr>
          <p:cNvCxnSpPr>
            <a:endCxn id="167" idx="3"/>
          </p:cNvCxnSpPr>
          <p:nvPr/>
        </p:nvCxnSpPr>
        <p:spPr>
          <a:xfrm>
            <a:off x="3993846" y="6154666"/>
            <a:ext cx="1108642" cy="857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7651805-C3C8-49BA-9C43-3791B1D7A1CB}"/>
              </a:ext>
            </a:extLst>
          </p:cNvPr>
          <p:cNvCxnSpPr>
            <a:stCxn id="164" idx="3"/>
          </p:cNvCxnSpPr>
          <p:nvPr/>
        </p:nvCxnSpPr>
        <p:spPr>
          <a:xfrm>
            <a:off x="3909822" y="5702664"/>
            <a:ext cx="832581" cy="151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Oval 171">
            <a:extLst>
              <a:ext uri="{FF2B5EF4-FFF2-40B4-BE49-F238E27FC236}">
                <a16:creationId xmlns:a16="http://schemas.microsoft.com/office/drawing/2014/main" id="{C61823EA-C085-44EA-84E2-C2AC0EE9B384}"/>
              </a:ext>
            </a:extLst>
          </p:cNvPr>
          <p:cNvSpPr/>
          <p:nvPr/>
        </p:nvSpPr>
        <p:spPr>
          <a:xfrm>
            <a:off x="4775603" y="5825475"/>
            <a:ext cx="211097" cy="15655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92F475D-49B2-4B06-A8E5-A8744C2B7F6C}"/>
              </a:ext>
            </a:extLst>
          </p:cNvPr>
          <p:cNvSpPr txBox="1"/>
          <p:nvPr/>
        </p:nvSpPr>
        <p:spPr>
          <a:xfrm rot="19963845">
            <a:off x="6606106" y="4654198"/>
            <a:ext cx="5629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Scientoly</a:t>
            </a:r>
            <a:endParaRPr lang="en-US" sz="800" strike="sngStrike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729D2466-79D6-447C-B27F-2349BDA77DF5}"/>
              </a:ext>
            </a:extLst>
          </p:cNvPr>
          <p:cNvSpPr/>
          <p:nvPr/>
        </p:nvSpPr>
        <p:spPr>
          <a:xfrm>
            <a:off x="3121677" y="4575718"/>
            <a:ext cx="5503022" cy="20807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2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BD5187E-52D9-41EC-A5D7-2567447E8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41" y="1976331"/>
            <a:ext cx="1854338" cy="16722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9FFFD-F1E4-4697-8B2F-1DB6BE5798F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84773-2504-4F70-A1C6-F50BE948734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70BB6-F18E-44E5-B058-C065D230B4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20875B-92AF-4F4D-82A8-0B21714C4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899" y="1946969"/>
            <a:ext cx="2198728" cy="161128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C949139-0A57-4E0A-9B98-A584B24365E9}"/>
              </a:ext>
            </a:extLst>
          </p:cNvPr>
          <p:cNvCxnSpPr>
            <a:cxnSpLocks/>
          </p:cNvCxnSpPr>
          <p:nvPr/>
        </p:nvCxnSpPr>
        <p:spPr>
          <a:xfrm flipV="1">
            <a:off x="8620702" y="2463800"/>
            <a:ext cx="3177598" cy="1297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73024A5-CC61-4203-B037-E71B2E03D3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752" y="1974824"/>
            <a:ext cx="2309502" cy="16112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D54ABE-32F3-423F-827E-F05BBD77AB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57" y="1974826"/>
            <a:ext cx="1126464" cy="168969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BCA3932-CF4B-489D-8FBE-0AA8D9BF5A1A}"/>
              </a:ext>
            </a:extLst>
          </p:cNvPr>
          <p:cNvSpPr txBox="1"/>
          <p:nvPr/>
        </p:nvSpPr>
        <p:spPr>
          <a:xfrm>
            <a:off x="2681113" y="2682243"/>
            <a:ext cx="876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/>
              <a:t>I feel </a:t>
            </a:r>
            <a:r>
              <a:rPr lang="en-US" sz="1000" strike="sngStrike" dirty="0" err="1"/>
              <a:t>reial</a:t>
            </a:r>
            <a:r>
              <a:rPr lang="en-US" sz="1000" strike="sngStrike" dirty="0"/>
              <a:t> stupid with this phone and </a:t>
            </a:r>
            <a:r>
              <a:rPr lang="en-US" sz="1000" strike="sngStrike" dirty="0" err="1"/>
              <a:t>lisch</a:t>
            </a:r>
            <a:r>
              <a:rPr lang="en-US" sz="1000" strike="sngStrike" dirty="0"/>
              <a:t> </a:t>
            </a:r>
            <a:r>
              <a:rPr lang="en-US" sz="1000" strike="sngStrike" dirty="0" err="1"/>
              <a:t>schoeder</a:t>
            </a:r>
            <a:r>
              <a:rPr lang="en-US" sz="1000" strike="sngStrike" dirty="0"/>
              <a:t>; now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9259F02-2D14-4F4F-B25B-6028E7F705D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774" y="1898653"/>
            <a:ext cx="855662" cy="85566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5A4214E-9898-49FD-9E72-7EEB7DA7ED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05919" y="1953775"/>
            <a:ext cx="1294725" cy="1731798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BF700E-43FE-4AAD-AF6F-95F7394D7DFD}"/>
              </a:ext>
            </a:extLst>
          </p:cNvPr>
          <p:cNvCxnSpPr/>
          <p:nvPr/>
        </p:nvCxnSpPr>
        <p:spPr>
          <a:xfrm>
            <a:off x="6885752" y="1858655"/>
            <a:ext cx="1377289" cy="8658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20378BD4-A6B0-40DE-B079-863CCEAFAF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766" y="1974826"/>
            <a:ext cx="1660786" cy="1660786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03AA684-CF7C-431C-A1FD-F0F0B8854E80}"/>
              </a:ext>
            </a:extLst>
          </p:cNvPr>
          <p:cNvCxnSpPr/>
          <p:nvPr/>
        </p:nvCxnSpPr>
        <p:spPr>
          <a:xfrm flipV="1">
            <a:off x="3507686" y="2620706"/>
            <a:ext cx="1790700" cy="1041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149FEEE-E754-41F8-983C-97D7CBBD4F23}"/>
              </a:ext>
            </a:extLst>
          </p:cNvPr>
          <p:cNvCxnSpPr>
            <a:cxnSpLocks/>
          </p:cNvCxnSpPr>
          <p:nvPr/>
        </p:nvCxnSpPr>
        <p:spPr>
          <a:xfrm flipV="1">
            <a:off x="8773102" y="2616200"/>
            <a:ext cx="3177598" cy="1297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496BF5E-C069-4822-87F1-06A2146FA6EA}"/>
              </a:ext>
            </a:extLst>
          </p:cNvPr>
          <p:cNvCxnSpPr>
            <a:cxnSpLocks/>
          </p:cNvCxnSpPr>
          <p:nvPr/>
        </p:nvCxnSpPr>
        <p:spPr>
          <a:xfrm flipV="1">
            <a:off x="6451704" y="2033339"/>
            <a:ext cx="3177598" cy="1297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ED74CAC-B558-4EAF-A548-763805AD5B89}"/>
              </a:ext>
            </a:extLst>
          </p:cNvPr>
          <p:cNvSpPr txBox="1"/>
          <p:nvPr/>
        </p:nvSpPr>
        <p:spPr>
          <a:xfrm>
            <a:off x="1875599" y="1257300"/>
            <a:ext cx="11435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SWAT</a:t>
            </a:r>
          </a:p>
          <a:p>
            <a:r>
              <a:rPr lang="en-US" dirty="0"/>
              <a:t>OAKLAND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C234A566-DBC3-44BD-8F23-D097E18ECB3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91" y="1321385"/>
            <a:ext cx="727075" cy="535593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F0D1428-2087-4078-8ED7-75836522F2D4}"/>
              </a:ext>
            </a:extLst>
          </p:cNvPr>
          <p:cNvCxnSpPr/>
          <p:nvPr/>
        </p:nvCxnSpPr>
        <p:spPr>
          <a:xfrm flipH="1">
            <a:off x="3097505" y="1257300"/>
            <a:ext cx="826795" cy="5970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67335FC0-B388-4C18-918E-94C7D121547A}"/>
              </a:ext>
            </a:extLst>
          </p:cNvPr>
          <p:cNvSpPr/>
          <p:nvPr/>
        </p:nvSpPr>
        <p:spPr>
          <a:xfrm>
            <a:off x="2497374" y="1903632"/>
            <a:ext cx="9300925" cy="18579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05EBC8-F11C-42B4-9343-10D83DFE8233}"/>
              </a:ext>
            </a:extLst>
          </p:cNvPr>
          <p:cNvCxnSpPr>
            <a:stCxn id="40" idx="1"/>
            <a:endCxn id="40" idx="0"/>
          </p:cNvCxnSpPr>
          <p:nvPr/>
        </p:nvCxnSpPr>
        <p:spPr>
          <a:xfrm flipV="1">
            <a:off x="1875599" y="1257300"/>
            <a:ext cx="571792" cy="323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54AD0BA5-D699-4F70-95E8-3C254C7C00E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263" y="3916693"/>
            <a:ext cx="582686" cy="391293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A332701-41D9-44C6-96F5-A88DC45F3A5F}"/>
              </a:ext>
            </a:extLst>
          </p:cNvPr>
          <p:cNvCxnSpPr>
            <a:cxnSpLocks/>
          </p:cNvCxnSpPr>
          <p:nvPr/>
        </p:nvCxnSpPr>
        <p:spPr>
          <a:xfrm flipV="1">
            <a:off x="2335501" y="3295453"/>
            <a:ext cx="3177598" cy="1297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1EC5A80-C2D0-4F09-B75E-42128811D7A4}"/>
              </a:ext>
            </a:extLst>
          </p:cNvPr>
          <p:cNvCxnSpPr>
            <a:cxnSpLocks/>
          </p:cNvCxnSpPr>
          <p:nvPr/>
        </p:nvCxnSpPr>
        <p:spPr>
          <a:xfrm flipV="1">
            <a:off x="2142938" y="3245549"/>
            <a:ext cx="3177598" cy="1297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B452FDDF-B881-4F72-8DFE-2471F55E3798}"/>
              </a:ext>
            </a:extLst>
          </p:cNvPr>
          <p:cNvSpPr txBox="1"/>
          <p:nvPr/>
        </p:nvSpPr>
        <p:spPr>
          <a:xfrm>
            <a:off x="2737374" y="4273832"/>
            <a:ext cx="342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Gary</a:t>
            </a:r>
            <a:r>
              <a:rPr lang="en-US" dirty="0" err="1"/>
              <a:t>.ATOMCLOCI</a:t>
            </a:r>
            <a:r>
              <a:rPr lang="en-US" strike="sngStrike" dirty="0"/>
              <a:t>(</a:t>
            </a:r>
            <a:r>
              <a:rPr lang="en-US" strike="sngStrike" dirty="0" err="1"/>
              <a:t>tim,</a:t>
            </a:r>
            <a:r>
              <a:rPr lang="en-US" dirty="0" err="1"/>
              <a:t>KOCHEMAN</a:t>
            </a:r>
            <a:r>
              <a:rPr lang="en-US" strike="sngStrike" dirty="0"/>
              <a:t>)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1A288F6-D5FD-4C0D-A6E8-97B8DA8968F5}"/>
              </a:ext>
            </a:extLst>
          </p:cNvPr>
          <p:cNvSpPr/>
          <p:nvPr/>
        </p:nvSpPr>
        <p:spPr>
          <a:xfrm>
            <a:off x="2476468" y="1255845"/>
            <a:ext cx="2353864" cy="33374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462AE957-AB7E-4AFC-AB69-01FCE82CCE67}"/>
              </a:ext>
            </a:extLst>
          </p:cNvPr>
          <p:cNvCxnSpPr/>
          <p:nvPr/>
        </p:nvCxnSpPr>
        <p:spPr>
          <a:xfrm>
            <a:off x="7226300" y="2033339"/>
            <a:ext cx="1727200" cy="1116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4BA3A54D-C55E-47F2-A08C-C6F7AD3583F6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269" y="4635906"/>
            <a:ext cx="559253" cy="5718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EEE3769-2C8F-48D5-933F-F7BD76D6300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00" y="4982733"/>
            <a:ext cx="627972" cy="46122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A7C1BB2-33E0-4B65-9A14-9D0E6273A84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373" y="4960328"/>
            <a:ext cx="483627" cy="483627"/>
          </a:xfrm>
          <a:prstGeom prst="rect">
            <a:avLst/>
          </a:prstGeom>
        </p:spPr>
      </p:pic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25620DA1-DC29-4D85-9BA3-A2F4163F87C4}"/>
              </a:ext>
            </a:extLst>
          </p:cNvPr>
          <p:cNvCxnSpPr>
            <a:cxnSpLocks/>
          </p:cNvCxnSpPr>
          <p:nvPr/>
        </p:nvCxnSpPr>
        <p:spPr>
          <a:xfrm flipV="1">
            <a:off x="4356721" y="4257431"/>
            <a:ext cx="3177598" cy="1297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C0B1700-F517-4771-B2D8-484DEF8597BE}"/>
              </a:ext>
            </a:extLst>
          </p:cNvPr>
          <p:cNvSpPr/>
          <p:nvPr/>
        </p:nvSpPr>
        <p:spPr>
          <a:xfrm>
            <a:off x="4890221" y="4602151"/>
            <a:ext cx="3717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oakland</a:t>
            </a:r>
            <a:r>
              <a:rPr lang="en-US" dirty="0"/>
              <a:t> twin towers ( lives in </a:t>
            </a:r>
            <a:r>
              <a:rPr lang="en-US" dirty="0" err="1"/>
              <a:t>oaklind</a:t>
            </a:r>
            <a:r>
              <a:rPr lang="en-US" dirty="0"/>
              <a:t>)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8F7AD782-B9FA-4F9F-B192-C7A061626FF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249" y="5012923"/>
            <a:ext cx="864796" cy="588188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9E76805-38D2-4922-9BBB-2F6F99BF4B59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36" y="5017950"/>
            <a:ext cx="637410" cy="637410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A14DB60-E9D8-4349-9652-A81905DCF58B}"/>
              </a:ext>
            </a:extLst>
          </p:cNvPr>
          <p:cNvCxnSpPr/>
          <p:nvPr/>
        </p:nvCxnSpPr>
        <p:spPr>
          <a:xfrm flipV="1">
            <a:off x="6337300" y="5336655"/>
            <a:ext cx="1129241" cy="834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1C279F9-5B54-4470-9240-FD384B1E2715}"/>
              </a:ext>
            </a:extLst>
          </p:cNvPr>
          <p:cNvCxnSpPr/>
          <p:nvPr/>
        </p:nvCxnSpPr>
        <p:spPr>
          <a:xfrm>
            <a:off x="2402594" y="4766097"/>
            <a:ext cx="775780" cy="3393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Picture 97">
            <a:extLst>
              <a:ext uri="{FF2B5EF4-FFF2-40B4-BE49-F238E27FC236}">
                <a16:creationId xmlns:a16="http://schemas.microsoft.com/office/drawing/2014/main" id="{D74E90D7-0438-44AE-A101-F85AF27EC2C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71412" y="4653572"/>
            <a:ext cx="652034" cy="683084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8D97913-EBDB-4A6B-AA64-CBFEFC65C4A1}"/>
              </a:ext>
            </a:extLst>
          </p:cNvPr>
          <p:cNvCxnSpPr>
            <a:cxnSpLocks/>
          </p:cNvCxnSpPr>
          <p:nvPr/>
        </p:nvCxnSpPr>
        <p:spPr>
          <a:xfrm>
            <a:off x="1793701" y="4635906"/>
            <a:ext cx="435333" cy="700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BD6E0A2-72D5-42FB-A5FF-8CBBAECD2F26}"/>
              </a:ext>
            </a:extLst>
          </p:cNvPr>
          <p:cNvCxnSpPr>
            <a:cxnSpLocks/>
          </p:cNvCxnSpPr>
          <p:nvPr/>
        </p:nvCxnSpPr>
        <p:spPr>
          <a:xfrm>
            <a:off x="2543819" y="4585415"/>
            <a:ext cx="435333" cy="7007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37C2F58F-5934-480F-80BB-5360D5755C1A}"/>
              </a:ext>
            </a:extLst>
          </p:cNvPr>
          <p:cNvCxnSpPr>
            <a:cxnSpLocks/>
          </p:cNvCxnSpPr>
          <p:nvPr/>
        </p:nvCxnSpPr>
        <p:spPr>
          <a:xfrm>
            <a:off x="1692910" y="4723597"/>
            <a:ext cx="435333" cy="7007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A8141E07-C79F-4D8A-A279-34896FB48A55}"/>
              </a:ext>
            </a:extLst>
          </p:cNvPr>
          <p:cNvSpPr txBox="1"/>
          <p:nvPr/>
        </p:nvSpPr>
        <p:spPr>
          <a:xfrm>
            <a:off x="4759447" y="567742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Cousin: </a:t>
            </a:r>
          </a:p>
        </p:txBody>
      </p:sp>
      <p:pic>
        <p:nvPicPr>
          <p:cNvPr id="106" name="Picture 105">
            <a:extLst>
              <a:ext uri="{FF2B5EF4-FFF2-40B4-BE49-F238E27FC236}">
                <a16:creationId xmlns:a16="http://schemas.microsoft.com/office/drawing/2014/main" id="{D10B9A92-3106-4244-B551-90031080EC8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579" y="5621651"/>
            <a:ext cx="337761" cy="450929"/>
          </a:xfrm>
          <a:prstGeom prst="rect">
            <a:avLst/>
          </a:prstGeom>
        </p:spPr>
      </p:pic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8410DF89-8CB9-4B84-BE59-E27DA9423BFA}"/>
              </a:ext>
            </a:extLst>
          </p:cNvPr>
          <p:cNvCxnSpPr>
            <a:cxnSpLocks/>
            <a:stCxn id="101" idx="1"/>
          </p:cNvCxnSpPr>
          <p:nvPr/>
        </p:nvCxnSpPr>
        <p:spPr>
          <a:xfrm>
            <a:off x="4759447" y="5862091"/>
            <a:ext cx="128715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D3A329D-967C-42DD-AB99-8FFE043490CB}"/>
              </a:ext>
            </a:extLst>
          </p:cNvPr>
          <p:cNvSpPr/>
          <p:nvPr/>
        </p:nvSpPr>
        <p:spPr>
          <a:xfrm>
            <a:off x="1645452" y="4677466"/>
            <a:ext cx="2353864" cy="7030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B530C348-1C8A-4214-9DC3-EBC916BAA5E0}"/>
              </a:ext>
            </a:extLst>
          </p:cNvPr>
          <p:cNvSpPr/>
          <p:nvPr/>
        </p:nvSpPr>
        <p:spPr>
          <a:xfrm>
            <a:off x="4829682" y="4626403"/>
            <a:ext cx="3778031" cy="9846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C47561C-1C33-41F9-A324-223B9DC9C4C4}"/>
              </a:ext>
            </a:extLst>
          </p:cNvPr>
          <p:cNvCxnSpPr/>
          <p:nvPr/>
        </p:nvCxnSpPr>
        <p:spPr>
          <a:xfrm>
            <a:off x="5148766" y="5012923"/>
            <a:ext cx="2839534" cy="411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>
            <a:extLst>
              <a:ext uri="{FF2B5EF4-FFF2-40B4-BE49-F238E27FC236}">
                <a16:creationId xmlns:a16="http://schemas.microsoft.com/office/drawing/2014/main" id="{B0339463-54E3-4348-95C9-C01166D2E95F}"/>
              </a:ext>
            </a:extLst>
          </p:cNvPr>
          <p:cNvSpPr/>
          <p:nvPr/>
        </p:nvSpPr>
        <p:spPr>
          <a:xfrm>
            <a:off x="4859951" y="5677425"/>
            <a:ext cx="3778031" cy="4558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158E21A8-5844-4EFF-B119-AB6D970373E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769" y="2573161"/>
            <a:ext cx="2619375" cy="1743075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79526CE7-C4C8-4718-81F9-45940353829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406" y="3894452"/>
            <a:ext cx="1196895" cy="629335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8F2F7596-236F-4D93-B922-7C856C0D71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846332" y="3935084"/>
            <a:ext cx="882977" cy="871870"/>
          </a:xfrm>
          <a:prstGeom prst="rect">
            <a:avLst/>
          </a:prstGeom>
        </p:spPr>
      </p:pic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462E9B6B-DCC4-4847-8EE6-01C63149B031}"/>
              </a:ext>
            </a:extLst>
          </p:cNvPr>
          <p:cNvCxnSpPr/>
          <p:nvPr/>
        </p:nvCxnSpPr>
        <p:spPr>
          <a:xfrm flipV="1">
            <a:off x="8773102" y="3914007"/>
            <a:ext cx="956207" cy="729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6" name="Picture 125">
            <a:extLst>
              <a:ext uri="{FF2B5EF4-FFF2-40B4-BE49-F238E27FC236}">
                <a16:creationId xmlns:a16="http://schemas.microsoft.com/office/drawing/2014/main" id="{5EE0E003-D91E-488C-895E-3F781D233CA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257" y="3960674"/>
            <a:ext cx="604339" cy="604339"/>
          </a:xfrm>
          <a:prstGeom prst="rect">
            <a:avLst/>
          </a:prstGeom>
        </p:spPr>
      </p:pic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B096C13E-8491-4334-95C6-67DE99B35715}"/>
              </a:ext>
            </a:extLst>
          </p:cNvPr>
          <p:cNvCxnSpPr/>
          <p:nvPr/>
        </p:nvCxnSpPr>
        <p:spPr>
          <a:xfrm>
            <a:off x="7768846" y="3914007"/>
            <a:ext cx="3496054" cy="38653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Oval 129">
            <a:extLst>
              <a:ext uri="{FF2B5EF4-FFF2-40B4-BE49-F238E27FC236}">
                <a16:creationId xmlns:a16="http://schemas.microsoft.com/office/drawing/2014/main" id="{A53EEE87-9A20-4F31-BAC2-4532A8277167}"/>
              </a:ext>
            </a:extLst>
          </p:cNvPr>
          <p:cNvSpPr/>
          <p:nvPr/>
        </p:nvSpPr>
        <p:spPr>
          <a:xfrm>
            <a:off x="9959017" y="4119672"/>
            <a:ext cx="676425" cy="587249"/>
          </a:xfrm>
          <a:prstGeom prst="ellipse">
            <a:avLst/>
          </a:prstGeom>
          <a:solidFill>
            <a:srgbClr val="FD33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1059223D-2535-48A9-87CB-10681E332618}"/>
              </a:ext>
            </a:extLst>
          </p:cNvPr>
          <p:cNvSpPr txBox="1"/>
          <p:nvPr/>
        </p:nvSpPr>
        <p:spPr>
          <a:xfrm>
            <a:off x="9931917" y="4092989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 </a:t>
            </a:r>
          </a:p>
          <a:p>
            <a:r>
              <a:rPr lang="en-US" dirty="0"/>
              <a:t>News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26040B7-06F9-406D-861A-78CD6BB3BA37}"/>
              </a:ext>
            </a:extLst>
          </p:cNvPr>
          <p:cNvCxnSpPr/>
          <p:nvPr/>
        </p:nvCxnSpPr>
        <p:spPr>
          <a:xfrm flipH="1" flipV="1">
            <a:off x="9729309" y="3894452"/>
            <a:ext cx="1535591" cy="1011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:a16="http://schemas.microsoft.com/office/drawing/2014/main" id="{A4B82E14-925E-4960-AC8A-CF809E1C5983}"/>
              </a:ext>
            </a:extLst>
          </p:cNvPr>
          <p:cNvSpPr/>
          <p:nvPr/>
        </p:nvSpPr>
        <p:spPr>
          <a:xfrm>
            <a:off x="9881709" y="3886857"/>
            <a:ext cx="769956" cy="8792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A573F169-327A-4C29-B46C-3DD7C6EF9651}"/>
              </a:ext>
            </a:extLst>
          </p:cNvPr>
          <p:cNvSpPr/>
          <p:nvPr/>
        </p:nvSpPr>
        <p:spPr>
          <a:xfrm>
            <a:off x="8914103" y="3894452"/>
            <a:ext cx="848694" cy="8792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7C07CE33-809D-4ADB-9BD2-314C5D5E3383}"/>
              </a:ext>
            </a:extLst>
          </p:cNvPr>
          <p:cNvSpPr/>
          <p:nvPr/>
        </p:nvSpPr>
        <p:spPr>
          <a:xfrm>
            <a:off x="7581604" y="3868366"/>
            <a:ext cx="1257914" cy="8792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4C03FAE1-DB18-4903-A345-E9CC93E9A5AB}"/>
              </a:ext>
            </a:extLst>
          </p:cNvPr>
          <p:cNvSpPr txBox="1"/>
          <p:nvPr/>
        </p:nvSpPr>
        <p:spPr>
          <a:xfrm>
            <a:off x="7679306" y="4102237"/>
            <a:ext cx="11833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§</a:t>
            </a:r>
            <a:r>
              <a:rPr lang="en-US" sz="800" dirty="0" err="1"/>
              <a:t>Destuctoin</a:t>
            </a:r>
            <a:r>
              <a:rPr lang="en-US" sz="800" dirty="0"/>
              <a:t> </a:t>
            </a:r>
            <a:r>
              <a:rPr lang="en-US" sz="800" dirty="0" err="1"/>
              <a:t>fo</a:t>
            </a:r>
            <a:r>
              <a:rPr lang="en-US" sz="800" dirty="0"/>
              <a:t> </a:t>
            </a:r>
            <a:r>
              <a:rPr lang="en-US" sz="800" dirty="0" err="1"/>
              <a:t>Proptyer</a:t>
            </a:r>
            <a:endParaRPr lang="en-US" sz="800" dirty="0"/>
          </a:p>
          <a:p>
            <a:r>
              <a:rPr lang="en-US" sz="800" dirty="0"/>
              <a:t>§Public </a:t>
            </a:r>
            <a:r>
              <a:rPr lang="en-US" sz="800" dirty="0" err="1"/>
              <a:t>Distbance</a:t>
            </a:r>
            <a:endParaRPr lang="en-US" sz="800" dirty="0"/>
          </a:p>
          <a:p>
            <a:r>
              <a:rPr lang="en-US" sz="800" dirty="0"/>
              <a:t>§</a:t>
            </a:r>
            <a:r>
              <a:rPr lang="en-US" sz="800" dirty="0" err="1"/>
              <a:t>Asssualt</a:t>
            </a:r>
            <a:endParaRPr lang="en-US" sz="800" dirty="0"/>
          </a:p>
          <a:p>
            <a:r>
              <a:rPr lang="en-US" sz="800" dirty="0"/>
              <a:t>§</a:t>
            </a:r>
            <a:r>
              <a:rPr lang="en-US" sz="800" dirty="0" err="1"/>
              <a:t>Agg</a:t>
            </a:r>
            <a:r>
              <a:rPr lang="en-US" sz="800" dirty="0"/>
              <a:t> Assault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D478FBD-A00C-4EFA-9C8D-BD99A10BE183}"/>
              </a:ext>
            </a:extLst>
          </p:cNvPr>
          <p:cNvSpPr txBox="1"/>
          <p:nvPr/>
        </p:nvSpPr>
        <p:spPr>
          <a:xfrm>
            <a:off x="7609474" y="3889885"/>
            <a:ext cx="11673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/>
              <a:t>PUBLIC RIOT CAGE</a:t>
            </a:r>
          </a:p>
        </p:txBody>
      </p: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43C1623A-DF9E-4822-B2C9-4CAFF8A80FDD}"/>
              </a:ext>
            </a:extLst>
          </p:cNvPr>
          <p:cNvCxnSpPr/>
          <p:nvPr/>
        </p:nvCxnSpPr>
        <p:spPr>
          <a:xfrm flipV="1">
            <a:off x="8040503" y="1953535"/>
            <a:ext cx="1247317" cy="12920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147">
            <a:extLst>
              <a:ext uri="{FF2B5EF4-FFF2-40B4-BE49-F238E27FC236}">
                <a16:creationId xmlns:a16="http://schemas.microsoft.com/office/drawing/2014/main" id="{832EBA8E-2498-438A-84CD-2AFCCE4885F3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734" y="1224632"/>
            <a:ext cx="466104" cy="466104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979B53EC-933A-49F0-A147-0B6DB30D1D5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4900" y="942525"/>
            <a:ext cx="688872" cy="688872"/>
          </a:xfrm>
          <a:prstGeom prst="rect">
            <a:avLst/>
          </a:prstGeom>
        </p:spPr>
      </p:pic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D8CDD324-EBF1-46E8-A762-A3A3B07EC297}"/>
              </a:ext>
            </a:extLst>
          </p:cNvPr>
          <p:cNvCxnSpPr/>
          <p:nvPr/>
        </p:nvCxnSpPr>
        <p:spPr>
          <a:xfrm flipV="1">
            <a:off x="9959017" y="1224632"/>
            <a:ext cx="1204283" cy="406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DC8DC792-7805-4CB3-935F-F4F4E23614FE}"/>
              </a:ext>
            </a:extLst>
          </p:cNvPr>
          <p:cNvSpPr txBox="1"/>
          <p:nvPr/>
        </p:nvSpPr>
        <p:spPr>
          <a:xfrm>
            <a:off x="10209501" y="823187"/>
            <a:ext cx="98244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raik.Walnut</a:t>
            </a:r>
            <a:r>
              <a:rPr lang="en-US" sz="800" strike="sngStrike" dirty="0"/>
              <a:t> Creak</a:t>
            </a:r>
          </a:p>
          <a:p>
            <a:r>
              <a:rPr lang="en-US" dirty="0"/>
              <a:t>VIRGINA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7B12B092-56A3-40DC-9EEC-A9E5DE601178}"/>
              </a:ext>
            </a:extLst>
          </p:cNvPr>
          <p:cNvSpPr/>
          <p:nvPr/>
        </p:nvSpPr>
        <p:spPr>
          <a:xfrm>
            <a:off x="10136550" y="838593"/>
            <a:ext cx="1077550" cy="8792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4B4CB85-D041-429D-83F1-97E3E692258E}"/>
              </a:ext>
            </a:extLst>
          </p:cNvPr>
          <p:cNvSpPr txBox="1"/>
          <p:nvPr/>
        </p:nvSpPr>
        <p:spPr>
          <a:xfrm>
            <a:off x="5612372" y="1224632"/>
            <a:ext cx="16930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Remote control </a:t>
            </a:r>
            <a:r>
              <a:rPr lang="en-US" sz="800" strike="sngStrike" dirty="0" err="1"/>
              <a:t>genetech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facebook</a:t>
            </a:r>
            <a:r>
              <a:rPr lang="en-US" sz="800" strike="sngStrike" dirty="0"/>
              <a:t>)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0FFFD7BF-1F2A-4CE7-9DAA-44793C5CAC1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62065" y="1452347"/>
            <a:ext cx="2301627" cy="274139"/>
          </a:xfrm>
          <a:prstGeom prst="rect">
            <a:avLst/>
          </a:prstGeom>
        </p:spPr>
      </p:pic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B13E6CF3-211D-46E6-BF41-11E996B13C79}"/>
              </a:ext>
            </a:extLst>
          </p:cNvPr>
          <p:cNvCxnSpPr/>
          <p:nvPr/>
        </p:nvCxnSpPr>
        <p:spPr>
          <a:xfrm>
            <a:off x="5612372" y="1069408"/>
            <a:ext cx="724928" cy="784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D2F4C752-66E0-4580-AF46-123B4B28EE58}"/>
              </a:ext>
            </a:extLst>
          </p:cNvPr>
          <p:cNvCxnSpPr/>
          <p:nvPr/>
        </p:nvCxnSpPr>
        <p:spPr>
          <a:xfrm>
            <a:off x="5889719" y="1107482"/>
            <a:ext cx="724928" cy="7849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C724440D-2F24-49CB-A560-155E934D07D5}"/>
              </a:ext>
            </a:extLst>
          </p:cNvPr>
          <p:cNvSpPr/>
          <p:nvPr/>
        </p:nvSpPr>
        <p:spPr>
          <a:xfrm>
            <a:off x="5590220" y="1206887"/>
            <a:ext cx="2373471" cy="5189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A9AF9CD4-0E29-4F8A-8CCC-DD4CB8C7806D}"/>
              </a:ext>
            </a:extLst>
          </p:cNvPr>
          <p:cNvSpPr txBox="1"/>
          <p:nvPr/>
        </p:nvSpPr>
        <p:spPr>
          <a:xfrm>
            <a:off x="197169" y="891940"/>
            <a:ext cx="624324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G(</a:t>
            </a:r>
            <a:r>
              <a:rPr lang="en-US" sz="800" strike="sngStrike" dirty="0"/>
              <a:t>x/y</a:t>
            </a:r>
            <a:r>
              <a:rPr lang="en-US" dirty="0"/>
              <a:t> PAUL/♥</a:t>
            </a:r>
            <a:r>
              <a:rPr lang="en-US" dirty="0" err="1"/>
              <a:t>lace.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kirschbma</a:t>
            </a:r>
            <a:r>
              <a:rPr lang="en-US" sz="800" strike="sngStrike" dirty="0"/>
              <a:t>)</a:t>
            </a:r>
            <a:r>
              <a:rPr lang="en-US" dirty="0"/>
              <a:t>).ATOCMCLOCK(!HOMCIDE:BILL:NR1)</a:t>
            </a:r>
          </a:p>
          <a:p>
            <a:r>
              <a:rPr lang="en-US" sz="800" dirty="0" err="1"/>
              <a:t>MATHEW:xml</a:t>
            </a:r>
            <a:r>
              <a:rPr lang="en-US" sz="800" dirty="0"/>
              <a:t> Microsoft</a:t>
            </a:r>
          </a:p>
          <a:p>
            <a:r>
              <a:rPr lang="en-US" sz="800" dirty="0" err="1"/>
              <a:t>Sandar</a:t>
            </a:r>
            <a:r>
              <a:rPr lang="en-US" sz="800" dirty="0"/>
              <a:t>: Oprah </a:t>
            </a:r>
            <a:r>
              <a:rPr lang="en-US" sz="800" dirty="0" err="1"/>
              <a:t>Winphre</a:t>
            </a:r>
            <a:r>
              <a:rPr lang="en-US" sz="800" dirty="0"/>
              <a:t>, front door </a:t>
            </a:r>
            <a:r>
              <a:rPr lang="en-US" sz="800" dirty="0" err="1"/>
              <a:t>clost</a:t>
            </a:r>
            <a:endParaRPr lang="en-US" sz="800" dirty="0"/>
          </a:p>
          <a:p>
            <a:r>
              <a:rPr lang="en-US" sz="800" dirty="0"/>
              <a:t>In closet: KOCHEMAN</a:t>
            </a:r>
          </a:p>
        </p:txBody>
      </p:sp>
      <p:pic>
        <p:nvPicPr>
          <p:cNvPr id="181" name="Picture 180">
            <a:extLst>
              <a:ext uri="{FF2B5EF4-FFF2-40B4-BE49-F238E27FC236}">
                <a16:creationId xmlns:a16="http://schemas.microsoft.com/office/drawing/2014/main" id="{E2B311E5-69B9-43B8-AC67-FC0EC32932F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308617" y="1095811"/>
            <a:ext cx="1330599" cy="687217"/>
          </a:xfrm>
          <a:prstGeom prst="rect">
            <a:avLst/>
          </a:prstGeom>
        </p:spPr>
      </p:pic>
      <p:sp>
        <p:nvSpPr>
          <p:cNvPr id="183" name="Rectangle 182">
            <a:extLst>
              <a:ext uri="{FF2B5EF4-FFF2-40B4-BE49-F238E27FC236}">
                <a16:creationId xmlns:a16="http://schemas.microsoft.com/office/drawing/2014/main" id="{40E0D037-09D5-4F3D-A967-6C9ACC2A8E84}"/>
              </a:ext>
            </a:extLst>
          </p:cNvPr>
          <p:cNvSpPr/>
          <p:nvPr/>
        </p:nvSpPr>
        <p:spPr>
          <a:xfrm>
            <a:off x="-5836" y="841974"/>
            <a:ext cx="12197836" cy="59017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499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A9FFFD-F1E4-4697-8B2F-1DB6BE5798F6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884773-2504-4F70-A1C6-F50BE94873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4970BB6-F18E-44E5-B058-C065D230B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728C521-B0D5-46DA-9C30-75F1B94805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31" y="1627645"/>
            <a:ext cx="1133819" cy="90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DD2CB9-BF96-43A3-9701-E1C0C4EEEE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01" y="1647826"/>
            <a:ext cx="506730" cy="9048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C1CE2F-BCE1-4ADE-A306-2FE89D42BFCB}"/>
              </a:ext>
            </a:extLst>
          </p:cNvPr>
          <p:cNvSpPr txBox="1"/>
          <p:nvPr/>
        </p:nvSpPr>
        <p:spPr>
          <a:xfrm>
            <a:off x="6096000" y="1884820"/>
            <a:ext cx="5501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am !fag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29F0ED-C292-4BE0-A53C-8642339EC198}"/>
              </a:ext>
            </a:extLst>
          </p:cNvPr>
          <p:cNvSpPr txBox="1"/>
          <p:nvPr/>
        </p:nvSpPr>
        <p:spPr>
          <a:xfrm>
            <a:off x="6997700" y="1992542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pace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44A1C-691C-4E9A-9486-C37F3EF40D6C}"/>
              </a:ext>
            </a:extLst>
          </p:cNvPr>
          <p:cNvSpPr txBox="1"/>
          <p:nvPr/>
        </p:nvSpPr>
        <p:spPr>
          <a:xfrm>
            <a:off x="6997700" y="188482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SF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DB24B4-B6D6-4BF9-89C7-7FAFC79424AA}"/>
              </a:ext>
            </a:extLst>
          </p:cNvPr>
          <p:cNvSpPr/>
          <p:nvPr/>
        </p:nvSpPr>
        <p:spPr>
          <a:xfrm>
            <a:off x="7628001" y="1884820"/>
            <a:ext cx="1234350" cy="47705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D61DFA-68E7-41FF-919E-43B44C0F8C46}"/>
              </a:ext>
            </a:extLst>
          </p:cNvPr>
          <p:cNvCxnSpPr>
            <a:endCxn id="19" idx="3"/>
          </p:cNvCxnSpPr>
          <p:nvPr/>
        </p:nvCxnSpPr>
        <p:spPr>
          <a:xfrm>
            <a:off x="7745511" y="2100264"/>
            <a:ext cx="1116840" cy="23083"/>
          </a:xfrm>
          <a:prstGeom prst="line">
            <a:avLst/>
          </a:prstGeom>
          <a:ln w="3810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36F3B90-BEAA-441E-BB66-E839B06F3481}"/>
              </a:ext>
            </a:extLst>
          </p:cNvPr>
          <p:cNvCxnSpPr/>
          <p:nvPr/>
        </p:nvCxnSpPr>
        <p:spPr>
          <a:xfrm>
            <a:off x="7628001" y="1783220"/>
            <a:ext cx="1122299" cy="769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803F41CB-EE9B-4D31-BD3E-00E8711CDC86}"/>
              </a:ext>
            </a:extLst>
          </p:cNvPr>
          <p:cNvSpPr/>
          <p:nvPr/>
        </p:nvSpPr>
        <p:spPr>
          <a:xfrm>
            <a:off x="5910726" y="1627645"/>
            <a:ext cx="834474" cy="7342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C2131EA-E48E-4149-804D-A91EEB38830B}"/>
              </a:ext>
            </a:extLst>
          </p:cNvPr>
          <p:cNvSpPr/>
          <p:nvPr/>
        </p:nvSpPr>
        <p:spPr>
          <a:xfrm>
            <a:off x="6793527" y="1618395"/>
            <a:ext cx="834474" cy="7342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4AC609-A709-482E-BDCC-E7CEA29DDD7B}"/>
              </a:ext>
            </a:extLst>
          </p:cNvPr>
          <p:cNvSpPr/>
          <p:nvPr/>
        </p:nvSpPr>
        <p:spPr>
          <a:xfrm>
            <a:off x="7914976" y="1425760"/>
            <a:ext cx="556551" cy="3372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F487283-5AFF-4D48-853A-0563EC179CC2}"/>
              </a:ext>
            </a:extLst>
          </p:cNvPr>
          <p:cNvCxnSpPr>
            <a:endCxn id="28" idx="0"/>
          </p:cNvCxnSpPr>
          <p:nvPr/>
        </p:nvCxnSpPr>
        <p:spPr>
          <a:xfrm>
            <a:off x="8193251" y="1425760"/>
            <a:ext cx="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87C941-0443-4DCE-8764-6D66E1B55677}"/>
              </a:ext>
            </a:extLst>
          </p:cNvPr>
          <p:cNvCxnSpPr>
            <a:stCxn id="28" idx="3"/>
          </p:cNvCxnSpPr>
          <p:nvPr/>
        </p:nvCxnSpPr>
        <p:spPr>
          <a:xfrm flipH="1">
            <a:off x="7975600" y="1713646"/>
            <a:ext cx="20881" cy="1480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2F18EA4-CCD6-4178-A000-B11B11A3506D}"/>
              </a:ext>
            </a:extLst>
          </p:cNvPr>
          <p:cNvCxnSpPr>
            <a:stCxn id="28" idx="6"/>
          </p:cNvCxnSpPr>
          <p:nvPr/>
        </p:nvCxnSpPr>
        <p:spPr>
          <a:xfrm>
            <a:off x="8471527" y="1594400"/>
            <a:ext cx="38664" cy="290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4C2114AB-B79A-4AFC-A74B-D66ADDABCF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9633" y="1659482"/>
            <a:ext cx="247619" cy="171429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D9FF59-776C-43C6-86C9-29715C865057}"/>
              </a:ext>
            </a:extLst>
          </p:cNvPr>
          <p:cNvCxnSpPr>
            <a:stCxn id="95" idx="1"/>
            <a:endCxn id="28" idx="4"/>
          </p:cNvCxnSpPr>
          <p:nvPr/>
        </p:nvCxnSpPr>
        <p:spPr>
          <a:xfrm flipV="1">
            <a:off x="7666665" y="1763039"/>
            <a:ext cx="526587" cy="84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>
            <a:extLst>
              <a:ext uri="{FF2B5EF4-FFF2-40B4-BE49-F238E27FC236}">
                <a16:creationId xmlns:a16="http://schemas.microsoft.com/office/drawing/2014/main" id="{B9E03A7E-8148-4E5B-9F39-7566434524D9}"/>
              </a:ext>
            </a:extLst>
          </p:cNvPr>
          <p:cNvSpPr/>
          <p:nvPr/>
        </p:nvSpPr>
        <p:spPr>
          <a:xfrm>
            <a:off x="7666665" y="1313320"/>
            <a:ext cx="1317673" cy="10687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8BAB03C-089F-416F-BDC6-B9C7E854F24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286" y="1809440"/>
            <a:ext cx="338137" cy="508129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B9144B-9C09-40B7-B208-4E12A8C71025}"/>
              </a:ext>
            </a:extLst>
          </p:cNvPr>
          <p:cNvCxnSpPr/>
          <p:nvPr/>
        </p:nvCxnSpPr>
        <p:spPr>
          <a:xfrm flipV="1">
            <a:off x="8750300" y="1713646"/>
            <a:ext cx="1016000" cy="81887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ED8784FB-678B-4586-B71A-0F00DCC367DD}"/>
              </a:ext>
            </a:extLst>
          </p:cNvPr>
          <p:cNvSpPr/>
          <p:nvPr/>
        </p:nvSpPr>
        <p:spPr>
          <a:xfrm>
            <a:off x="8404851" y="1790054"/>
            <a:ext cx="503035" cy="5081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6E9CF5D-7D71-4F1D-BA48-D0E2CE8112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815" y="1404745"/>
            <a:ext cx="1026574" cy="143720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7493F4E-F7AC-4F31-9B89-3FBA4A0DEEE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50" y="1393559"/>
            <a:ext cx="1413408" cy="141340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D4DAEB79-29D5-4A10-B841-9776D2039BD2}"/>
              </a:ext>
            </a:extLst>
          </p:cNvPr>
          <p:cNvSpPr txBox="1"/>
          <p:nvPr/>
        </p:nvSpPr>
        <p:spPr>
          <a:xfrm>
            <a:off x="3941978" y="2614744"/>
            <a:ext cx="3123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genetech</a:t>
            </a:r>
            <a:r>
              <a:rPr lang="en-US" dirty="0" err="1"/>
              <a:t>.ATOMCLOIK</a:t>
            </a:r>
            <a:r>
              <a:rPr lang="en-US" dirty="0"/>
              <a:t>(</a:t>
            </a:r>
            <a:r>
              <a:rPr lang="en-US" strike="sngStrike" dirty="0" err="1"/>
              <a:t>tim</a:t>
            </a:r>
            <a:r>
              <a:rPr lang="en-US" strike="sngStrike" dirty="0"/>
              <a:t>, </a:t>
            </a:r>
            <a:r>
              <a:rPr lang="en-US" strike="sngStrike" dirty="0" err="1"/>
              <a:t>tiberoun</a:t>
            </a:r>
            <a:r>
              <a:rPr lang="en-US" dirty="0"/>
              <a:t>)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933CEF68-251C-4158-9D1F-0D6F1B7CB9DF}"/>
              </a:ext>
            </a:extLst>
          </p:cNvPr>
          <p:cNvSpPr/>
          <p:nvPr/>
        </p:nvSpPr>
        <p:spPr>
          <a:xfrm>
            <a:off x="3907709" y="1123107"/>
            <a:ext cx="5867654" cy="17600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2E1C5287-4393-47D1-BA00-6469E44D5D6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754" y="1087144"/>
            <a:ext cx="725322" cy="102466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9E67BFE-1CC0-4FB7-A3A3-74231D6EB92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386" y="2724519"/>
            <a:ext cx="378720" cy="251108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6328BD5-4492-40B9-86BC-E0DE764A641D}"/>
              </a:ext>
            </a:extLst>
          </p:cNvPr>
          <p:cNvCxnSpPr/>
          <p:nvPr/>
        </p:nvCxnSpPr>
        <p:spPr>
          <a:xfrm flipV="1">
            <a:off x="3200400" y="2552701"/>
            <a:ext cx="741578" cy="520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7F2DE64-ED1C-4F35-86C6-6E31889D009F}"/>
              </a:ext>
            </a:extLst>
          </p:cNvPr>
          <p:cNvSpPr/>
          <p:nvPr/>
        </p:nvSpPr>
        <p:spPr>
          <a:xfrm flipH="1" flipV="1">
            <a:off x="3238365" y="2692974"/>
            <a:ext cx="584711" cy="3804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5ADD4517-6420-43FE-A925-79478821D653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918" y="2291337"/>
            <a:ext cx="603553" cy="401637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EAFDB6C-0986-4F76-9C0A-64BE69896326}"/>
              </a:ext>
            </a:extLst>
          </p:cNvPr>
          <p:cNvCxnSpPr/>
          <p:nvPr/>
        </p:nvCxnSpPr>
        <p:spPr>
          <a:xfrm>
            <a:off x="10053918" y="1992542"/>
            <a:ext cx="512482" cy="849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7" name="Picture 126">
            <a:extLst>
              <a:ext uri="{FF2B5EF4-FFF2-40B4-BE49-F238E27FC236}">
                <a16:creationId xmlns:a16="http://schemas.microsoft.com/office/drawing/2014/main" id="{4D78824B-3C81-4FCB-9EE9-D6FCE29F3A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683" y="1606413"/>
            <a:ext cx="503256" cy="401637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BC201D6B-99D1-46CD-8311-D19A909419C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312" y="1606413"/>
            <a:ext cx="256951" cy="386129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80B58A-9134-4A11-951A-68EE5CC67549}"/>
              </a:ext>
            </a:extLst>
          </p:cNvPr>
          <p:cNvCxnSpPr/>
          <p:nvPr/>
        </p:nvCxnSpPr>
        <p:spPr>
          <a:xfrm>
            <a:off x="10657471" y="1425760"/>
            <a:ext cx="493129" cy="56678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BBB0F56-B257-4A96-9C5C-5EFA65125143}"/>
              </a:ext>
            </a:extLst>
          </p:cNvPr>
          <p:cNvSpPr/>
          <p:nvPr/>
        </p:nvSpPr>
        <p:spPr>
          <a:xfrm>
            <a:off x="10004759" y="1105469"/>
            <a:ext cx="1360191" cy="17600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528D6E-90E2-4CB9-B6B6-6D444E015BEC}"/>
              </a:ext>
            </a:extLst>
          </p:cNvPr>
          <p:cNvSpPr txBox="1"/>
          <p:nvPr/>
        </p:nvSpPr>
        <p:spPr>
          <a:xfrm>
            <a:off x="10193938" y="2044118"/>
            <a:ext cx="1109932" cy="590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HOMCEI:LUX(v2.KIDNANPG </a:t>
            </a:r>
            <a:r>
              <a:rPr lang="en-US" sz="800" dirty="0" err="1"/>
              <a:t>gymnaitcs</a:t>
            </a:r>
            <a:r>
              <a:rPr lang="en-US" sz="800" dirty="0"/>
              <a:t>).</a:t>
            </a:r>
            <a:r>
              <a:rPr lang="en-US" sz="800" dirty="0" err="1"/>
              <a:t>nonPolcieRTA.VIRGINA.MARY</a:t>
            </a:r>
            <a:endParaRPr lang="en-US" sz="8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873A400-E8DB-44AD-851A-04461DACF370}"/>
              </a:ext>
            </a:extLst>
          </p:cNvPr>
          <p:cNvSpPr txBox="1"/>
          <p:nvPr/>
        </p:nvSpPr>
        <p:spPr>
          <a:xfrm>
            <a:off x="10178989" y="2640242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Plays soccer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1FA8CEC1-567A-4660-868B-629DD886B08F}"/>
              </a:ext>
            </a:extLst>
          </p:cNvPr>
          <p:cNvSpPr/>
          <p:nvPr/>
        </p:nvSpPr>
        <p:spPr>
          <a:xfrm>
            <a:off x="668996" y="1087144"/>
            <a:ext cx="10695954" cy="19862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9087B0D-7B45-4C0D-9DC2-5409D0A9FC15}"/>
              </a:ext>
            </a:extLst>
          </p:cNvPr>
          <p:cNvSpPr txBox="1"/>
          <p:nvPr/>
        </p:nvSpPr>
        <p:spPr>
          <a:xfrm>
            <a:off x="684109" y="3514297"/>
            <a:ext cx="332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JFK.BULLET.SHOOTER.</a:t>
            </a:r>
            <a:r>
              <a:rPr lang="en-US" strike="sngStrike" dirty="0" err="1"/>
              <a:t>”Peng</a:t>
            </a:r>
            <a:r>
              <a:rPr lang="en-US" strike="sngStrike" dirty="0"/>
              <a:t>” 24.a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06742A1E-B1DD-4DD7-BF46-E4B4F8505F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91515" y="1944796"/>
            <a:ext cx="1212355" cy="610805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031B7570-2386-4F51-9D97-B7C637F2879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118016" y="1166074"/>
            <a:ext cx="549526" cy="674418"/>
          </a:xfrm>
          <a:prstGeom prst="rect">
            <a:avLst/>
          </a:prstGeom>
        </p:spPr>
      </p:pic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D44BA97-ABD8-4769-AE9C-4339E55950F2}"/>
              </a:ext>
            </a:extLst>
          </p:cNvPr>
          <p:cNvCxnSpPr/>
          <p:nvPr/>
        </p:nvCxnSpPr>
        <p:spPr>
          <a:xfrm>
            <a:off x="766877" y="3327400"/>
            <a:ext cx="10701223" cy="101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>
            <a:extLst>
              <a:ext uri="{FF2B5EF4-FFF2-40B4-BE49-F238E27FC236}">
                <a16:creationId xmlns:a16="http://schemas.microsoft.com/office/drawing/2014/main" id="{0258565E-A4BC-4472-BF56-C4A37C0CA2C4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157" y="3516052"/>
            <a:ext cx="1064890" cy="708636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71E346D-A0BC-4D16-8321-A4C4D38C2439}"/>
              </a:ext>
            </a:extLst>
          </p:cNvPr>
          <p:cNvCxnSpPr/>
          <p:nvPr/>
        </p:nvCxnSpPr>
        <p:spPr>
          <a:xfrm flipV="1">
            <a:off x="3904088" y="3314141"/>
            <a:ext cx="1968914" cy="910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EF22D336-4CAE-4FD3-B271-895315E1DC7A}"/>
              </a:ext>
            </a:extLst>
          </p:cNvPr>
          <p:cNvCxnSpPr/>
          <p:nvPr/>
        </p:nvCxnSpPr>
        <p:spPr>
          <a:xfrm flipV="1">
            <a:off x="3442804" y="3374466"/>
            <a:ext cx="1968914" cy="910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271F9EF6-7BE0-452F-B51A-BC9E259B978B}"/>
              </a:ext>
            </a:extLst>
          </p:cNvPr>
          <p:cNvSpPr txBox="1"/>
          <p:nvPr/>
        </p:nvSpPr>
        <p:spPr>
          <a:xfrm>
            <a:off x="675399" y="3768526"/>
            <a:ext cx="12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 CPVA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A5EA12DE-36B2-4DC2-8B62-94E33974787B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96" y="3648391"/>
            <a:ext cx="521411" cy="521411"/>
          </a:xfrm>
          <a:prstGeom prst="rect">
            <a:avLst/>
          </a:prstGeom>
        </p:spPr>
      </p:pic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0E0A6604-9094-443C-8F85-6A8BA67EDC26}"/>
              </a:ext>
            </a:extLst>
          </p:cNvPr>
          <p:cNvCxnSpPr/>
          <p:nvPr/>
        </p:nvCxnSpPr>
        <p:spPr>
          <a:xfrm flipV="1">
            <a:off x="4471881" y="3580002"/>
            <a:ext cx="1968914" cy="910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4701EA3A-3115-4AC8-B6EE-734E1591D2F0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215" y="3506248"/>
            <a:ext cx="1032138" cy="746736"/>
          </a:xfrm>
          <a:prstGeom prst="rect">
            <a:avLst/>
          </a:prstGeom>
        </p:spPr>
      </p:pic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D213F40B-DF8F-4BAA-B7C2-AA91523ADA4C}"/>
              </a:ext>
            </a:extLst>
          </p:cNvPr>
          <p:cNvCxnSpPr/>
          <p:nvPr/>
        </p:nvCxnSpPr>
        <p:spPr>
          <a:xfrm flipV="1">
            <a:off x="5425048" y="3528200"/>
            <a:ext cx="1968914" cy="9105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C6DE8510-3B61-40D2-ACA9-8FEE1C87D1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288" y="3506248"/>
            <a:ext cx="795841" cy="795841"/>
          </a:xfrm>
          <a:prstGeom prst="rect">
            <a:avLst/>
          </a:prstGeom>
        </p:spPr>
      </p:pic>
      <p:sp>
        <p:nvSpPr>
          <p:cNvPr id="154" name="Rectangle 153">
            <a:extLst>
              <a:ext uri="{FF2B5EF4-FFF2-40B4-BE49-F238E27FC236}">
                <a16:creationId xmlns:a16="http://schemas.microsoft.com/office/drawing/2014/main" id="{5711BFAA-C6B6-49D4-BFF4-FAB3A281FA4C}"/>
              </a:ext>
            </a:extLst>
          </p:cNvPr>
          <p:cNvSpPr/>
          <p:nvPr/>
        </p:nvSpPr>
        <p:spPr>
          <a:xfrm>
            <a:off x="4189157" y="3512142"/>
            <a:ext cx="3340005" cy="7666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B6737279-AD82-4238-AA99-32D2B534A78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920" y="4348781"/>
            <a:ext cx="822161" cy="603544"/>
          </a:xfrm>
          <a:prstGeom prst="rect">
            <a:avLst/>
          </a:prstGeom>
        </p:spPr>
      </p:pic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5EEE30C8-1ADE-44CF-921D-52F77D0A2670}"/>
              </a:ext>
            </a:extLst>
          </p:cNvPr>
          <p:cNvCxnSpPr/>
          <p:nvPr/>
        </p:nvCxnSpPr>
        <p:spPr>
          <a:xfrm flipV="1">
            <a:off x="5196440" y="4292548"/>
            <a:ext cx="1309858" cy="937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2CD4D8DC-BEDB-4027-AEA3-B7EDE5BC6135}"/>
              </a:ext>
            </a:extLst>
          </p:cNvPr>
          <p:cNvCxnSpPr/>
          <p:nvPr/>
        </p:nvCxnSpPr>
        <p:spPr>
          <a:xfrm flipV="1">
            <a:off x="5075702" y="4217635"/>
            <a:ext cx="1309858" cy="9378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A9B70272-7FE9-47A2-9583-FB33D136A8DB}"/>
              </a:ext>
            </a:extLst>
          </p:cNvPr>
          <p:cNvSpPr/>
          <p:nvPr/>
        </p:nvSpPr>
        <p:spPr>
          <a:xfrm>
            <a:off x="4181366" y="4310913"/>
            <a:ext cx="3340005" cy="7666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D0DEFA89-3DC0-4D87-8B5E-9C8FD3919ED4}"/>
              </a:ext>
            </a:extLst>
          </p:cNvPr>
          <p:cNvCxnSpPr/>
          <p:nvPr/>
        </p:nvCxnSpPr>
        <p:spPr>
          <a:xfrm flipV="1">
            <a:off x="5612296" y="3768526"/>
            <a:ext cx="521411" cy="992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>
            <a:extLst>
              <a:ext uri="{FF2B5EF4-FFF2-40B4-BE49-F238E27FC236}">
                <a16:creationId xmlns:a16="http://schemas.microsoft.com/office/drawing/2014/main" id="{08C7E0E0-299B-49FA-8F1E-ED7F24DED1F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814" y="4459002"/>
            <a:ext cx="626958" cy="635392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D1E0D4D3-6337-4E23-98AD-0A5F430E5A7A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897" y="4600605"/>
            <a:ext cx="615648" cy="409686"/>
          </a:xfrm>
          <a:prstGeom prst="rect">
            <a:avLst/>
          </a:prstGeom>
        </p:spPr>
      </p:pic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76D73834-773A-4366-8948-60F19ACD3A42}"/>
              </a:ext>
            </a:extLst>
          </p:cNvPr>
          <p:cNvCxnSpPr/>
          <p:nvPr/>
        </p:nvCxnSpPr>
        <p:spPr>
          <a:xfrm flipV="1">
            <a:off x="4122801" y="4438747"/>
            <a:ext cx="952901" cy="79160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8BE6E1F7-9C84-4951-B255-51860F1FD869}"/>
              </a:ext>
            </a:extLst>
          </p:cNvPr>
          <p:cNvSpPr/>
          <p:nvPr/>
        </p:nvSpPr>
        <p:spPr>
          <a:xfrm>
            <a:off x="3976994" y="5249889"/>
            <a:ext cx="4009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why can we be </a:t>
            </a:r>
            <a:r>
              <a:rPr lang="en-US" dirty="0" err="1"/>
              <a:t>freind</a:t>
            </a:r>
            <a:r>
              <a:rPr lang="en-US" dirty="0"/>
              <a:t> video </a:t>
            </a:r>
            <a:r>
              <a:rPr lang="en-US" dirty="0" err="1"/>
              <a:t>burngin</a:t>
            </a:r>
            <a:r>
              <a:rPr lang="en-US" dirty="0"/>
              <a:t> cans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024CFEB0-0077-4C18-AAD5-C9D9207294AE}"/>
              </a:ext>
            </a:extLst>
          </p:cNvPr>
          <p:cNvSpPr txBox="1"/>
          <p:nvPr/>
        </p:nvSpPr>
        <p:spPr>
          <a:xfrm>
            <a:off x="2379102" y="5077597"/>
            <a:ext cx="2723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HAMILTION: </a:t>
            </a:r>
            <a:r>
              <a:rPr lang="en-US" dirty="0" err="1"/>
              <a:t>Univeristy</a:t>
            </a:r>
            <a:r>
              <a:rPr lang="en-US" dirty="0"/>
              <a:t> </a:t>
            </a: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3DB3DBF0-FC62-4945-99A2-E2556F5A1E32}"/>
              </a:ext>
            </a:extLst>
          </p:cNvPr>
          <p:cNvCxnSpPr>
            <a:endCxn id="152" idx="0"/>
          </p:cNvCxnSpPr>
          <p:nvPr/>
        </p:nvCxnSpPr>
        <p:spPr>
          <a:xfrm>
            <a:off x="2377815" y="4396980"/>
            <a:ext cx="1363167" cy="680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C0079FCE-1152-459F-A6FE-06A68DBEA362}"/>
              </a:ext>
            </a:extLst>
          </p:cNvPr>
          <p:cNvSpPr/>
          <p:nvPr/>
        </p:nvSpPr>
        <p:spPr>
          <a:xfrm>
            <a:off x="2852814" y="4342567"/>
            <a:ext cx="782339" cy="7666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18C8DA9A-4FEB-4F43-B243-F583F0E53A05}"/>
              </a:ext>
            </a:extLst>
          </p:cNvPr>
          <p:cNvSpPr txBox="1"/>
          <p:nvPr/>
        </p:nvSpPr>
        <p:spPr>
          <a:xfrm>
            <a:off x="1995038" y="5497791"/>
            <a:ext cx="5549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“</a:t>
            </a:r>
            <a:r>
              <a:rPr lang="en-US" sz="800" strike="sngStrike" dirty="0" err="1"/>
              <a:t>skibo</a:t>
            </a:r>
            <a:r>
              <a:rPr lang="en-US" sz="800" strike="sngStrike" dirty="0"/>
              <a:t>”[]</a:t>
            </a:r>
          </a:p>
        </p:txBody>
      </p:sp>
      <p:pic>
        <p:nvPicPr>
          <p:cNvPr id="158" name="Picture 157">
            <a:extLst>
              <a:ext uri="{FF2B5EF4-FFF2-40B4-BE49-F238E27FC236}">
                <a16:creationId xmlns:a16="http://schemas.microsoft.com/office/drawing/2014/main" id="{7F92364F-8E7B-4162-AA33-5CF073184BF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57250" y="5550666"/>
            <a:ext cx="788181" cy="531739"/>
          </a:xfrm>
          <a:prstGeom prst="rect">
            <a:avLst/>
          </a:prstGeom>
        </p:spPr>
      </p:pic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7BE07FE0-6408-47D3-A524-E73CADE6AED0}"/>
              </a:ext>
            </a:extLst>
          </p:cNvPr>
          <p:cNvCxnSpPr/>
          <p:nvPr/>
        </p:nvCxnSpPr>
        <p:spPr>
          <a:xfrm flipV="1">
            <a:off x="3823076" y="5713235"/>
            <a:ext cx="1588642" cy="3097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2873A79D-006C-4FF7-8AE3-ECE3F29CA667}"/>
              </a:ext>
            </a:extLst>
          </p:cNvPr>
          <p:cNvSpPr txBox="1"/>
          <p:nvPr/>
        </p:nvSpPr>
        <p:spPr>
          <a:xfrm>
            <a:off x="4017539" y="6016752"/>
            <a:ext cx="2311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Lazy Sunday afternoon</a:t>
            </a:r>
          </a:p>
        </p:txBody>
      </p:sp>
      <p:pic>
        <p:nvPicPr>
          <p:cNvPr id="172" name="Picture 171">
            <a:extLst>
              <a:ext uri="{FF2B5EF4-FFF2-40B4-BE49-F238E27FC236}">
                <a16:creationId xmlns:a16="http://schemas.microsoft.com/office/drawing/2014/main" id="{01C01FF8-B51F-4DAE-9F39-42EA16C6A3E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995" y="6287586"/>
            <a:ext cx="644690" cy="361026"/>
          </a:xfrm>
          <a:prstGeom prst="rect">
            <a:avLst/>
          </a:prstGeom>
        </p:spPr>
      </p:pic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id="{AABD4C56-5BC1-4F2F-AAA5-4F6A1374E47D}"/>
              </a:ext>
            </a:extLst>
          </p:cNvPr>
          <p:cNvCxnSpPr/>
          <p:nvPr/>
        </p:nvCxnSpPr>
        <p:spPr>
          <a:xfrm flipV="1">
            <a:off x="3976994" y="6207644"/>
            <a:ext cx="1588642" cy="3097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0" name="Picture 179">
            <a:extLst>
              <a:ext uri="{FF2B5EF4-FFF2-40B4-BE49-F238E27FC236}">
                <a16:creationId xmlns:a16="http://schemas.microsoft.com/office/drawing/2014/main" id="{A53A7F39-CE02-48B5-BB84-EC553D5DE75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11576" y="5483560"/>
            <a:ext cx="684096" cy="1026144"/>
          </a:xfrm>
          <a:prstGeom prst="rect">
            <a:avLst/>
          </a:prstGeom>
        </p:spPr>
      </p:pic>
      <p:sp>
        <p:nvSpPr>
          <p:cNvPr id="185" name="Rectangle 184">
            <a:extLst>
              <a:ext uri="{FF2B5EF4-FFF2-40B4-BE49-F238E27FC236}">
                <a16:creationId xmlns:a16="http://schemas.microsoft.com/office/drawing/2014/main" id="{B6E14220-34AE-4B8D-9882-97039CF77C13}"/>
              </a:ext>
            </a:extLst>
          </p:cNvPr>
          <p:cNvSpPr/>
          <p:nvPr/>
        </p:nvSpPr>
        <p:spPr>
          <a:xfrm>
            <a:off x="2982684" y="5434734"/>
            <a:ext cx="782339" cy="10261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54364BCC-CA2B-4AA5-BC1D-29CC85620C97}"/>
              </a:ext>
            </a:extLst>
          </p:cNvPr>
          <p:cNvSpPr txBox="1"/>
          <p:nvPr/>
        </p:nvSpPr>
        <p:spPr>
          <a:xfrm>
            <a:off x="1107118" y="5890277"/>
            <a:ext cx="3181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 </a:t>
            </a:r>
            <a:r>
              <a:rPr lang="en-US" dirty="0" err="1"/>
              <a:t>PENGON.</a:t>
            </a:r>
            <a:r>
              <a:rPr lang="en-US" sz="800" strike="sngStrike" dirty="0" err="1"/>
              <a:t>emea.jeff.dartnm.animlahouse</a:t>
            </a:r>
            <a:endParaRPr lang="en-US" sz="800" strike="sngStrike" dirty="0"/>
          </a:p>
        </p:txBody>
      </p:sp>
      <p:pic>
        <p:nvPicPr>
          <p:cNvPr id="188" name="Picture 187">
            <a:extLst>
              <a:ext uri="{FF2B5EF4-FFF2-40B4-BE49-F238E27FC236}">
                <a16:creationId xmlns:a16="http://schemas.microsoft.com/office/drawing/2014/main" id="{A8E94F43-ACE0-45A4-A553-F87A7DF69C6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520" y="6033977"/>
            <a:ext cx="822510" cy="822510"/>
          </a:xfrm>
          <a:prstGeom prst="rect">
            <a:avLst/>
          </a:prstGeom>
        </p:spPr>
      </p:pic>
      <p:sp>
        <p:nvSpPr>
          <p:cNvPr id="189" name="Rectangle 188">
            <a:extLst>
              <a:ext uri="{FF2B5EF4-FFF2-40B4-BE49-F238E27FC236}">
                <a16:creationId xmlns:a16="http://schemas.microsoft.com/office/drawing/2014/main" id="{01453943-7CCF-4AC0-AC00-29D1B6B7C95C}"/>
              </a:ext>
            </a:extLst>
          </p:cNvPr>
          <p:cNvSpPr/>
          <p:nvPr/>
        </p:nvSpPr>
        <p:spPr>
          <a:xfrm>
            <a:off x="3970586" y="5453639"/>
            <a:ext cx="3340005" cy="7666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E8456D2-4C42-4EBD-98A4-4C147123C074}"/>
              </a:ext>
            </a:extLst>
          </p:cNvPr>
          <p:cNvSpPr txBox="1"/>
          <p:nvPr/>
        </p:nvSpPr>
        <p:spPr>
          <a:xfrm>
            <a:off x="3799863" y="6517348"/>
            <a:ext cx="2333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IMPROT §Rape </a:t>
            </a:r>
            <a:r>
              <a:rPr lang="en-US" strike="sngStrike" dirty="0"/>
              <a:t>mother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DD72619-800A-4501-9333-72BD620F44FB}"/>
              </a:ext>
            </a:extLst>
          </p:cNvPr>
          <p:cNvSpPr/>
          <p:nvPr/>
        </p:nvSpPr>
        <p:spPr>
          <a:xfrm>
            <a:off x="717094" y="3371936"/>
            <a:ext cx="10695954" cy="34860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2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242890" y="1262258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5749320" y="1806193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6765697" y="1482018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6609512" y="1857340"/>
            <a:ext cx="876794" cy="448827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856886" y="1254768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9004196" y="1371866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10020572" y="1415137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Isosceles Triangle 97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9864387" y="1790459"/>
            <a:ext cx="621855" cy="52701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422949" y="31381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861372" y="318047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698" y="1261134"/>
            <a:ext cx="1597080" cy="2888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+17</a:t>
            </a:r>
          </a:p>
        </p:txBody>
      </p:sp>
      <p:sp>
        <p:nvSpPr>
          <p:cNvPr id="160" name="Rectangle 159"/>
          <p:cNvSpPr/>
          <p:nvPr/>
        </p:nvSpPr>
        <p:spPr>
          <a:xfrm>
            <a:off x="8504803" y="899027"/>
            <a:ext cx="1540468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 CAMP</a:t>
            </a:r>
          </a:p>
        </p:txBody>
      </p:sp>
      <p:sp>
        <p:nvSpPr>
          <p:cNvPr id="161" name="Rectangle 160"/>
          <p:cNvSpPr/>
          <p:nvPr/>
        </p:nvSpPr>
        <p:spPr>
          <a:xfrm>
            <a:off x="5115141" y="924708"/>
            <a:ext cx="1540468" cy="41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AUSCHWITZ</a:t>
            </a:r>
          </a:p>
        </p:txBody>
      </p:sp>
      <p:sp>
        <p:nvSpPr>
          <p:cNvPr id="5" name="Right Arrow 4"/>
          <p:cNvSpPr/>
          <p:nvPr/>
        </p:nvSpPr>
        <p:spPr>
          <a:xfrm>
            <a:off x="7486306" y="987416"/>
            <a:ext cx="956641" cy="330851"/>
          </a:xfrm>
          <a:prstGeom prst="rightArrow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flipH="1">
            <a:off x="6645420" y="994403"/>
            <a:ext cx="796579" cy="33085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08" y="1079967"/>
            <a:ext cx="204708" cy="1533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94" y="1126845"/>
            <a:ext cx="124653" cy="124653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7876708" y="994403"/>
            <a:ext cx="91636" cy="238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endCxn id="50" idx="1"/>
          </p:cNvCxnSpPr>
          <p:nvPr/>
        </p:nvCxnSpPr>
        <p:spPr>
          <a:xfrm>
            <a:off x="6999655" y="1008467"/>
            <a:ext cx="442344" cy="151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258420" y="851306"/>
            <a:ext cx="1221900" cy="492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948083" y="1289835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2305436" y="1440045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3321812" y="1483316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3165627" y="1858639"/>
            <a:ext cx="855127" cy="47239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12309" y="325996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</a:t>
            </a:r>
          </a:p>
        </p:txBody>
      </p:sp>
      <p:sp>
        <p:nvSpPr>
          <p:cNvPr id="65" name="Rectangle 64"/>
          <p:cNvSpPr/>
          <p:nvPr/>
        </p:nvSpPr>
        <p:spPr>
          <a:xfrm>
            <a:off x="1772794" y="919343"/>
            <a:ext cx="2166798" cy="419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UNIVERISTY</a:t>
            </a:r>
          </a:p>
        </p:txBody>
      </p:sp>
      <p:pic>
        <p:nvPicPr>
          <p:cNvPr id="66" name="Picture 2" descr="Child Pornography Victim Assistance (CPV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043" y="2235156"/>
            <a:ext cx="703663" cy="8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818423" y="4230084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2175776" y="4380294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3192152" y="4423565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3035967" y="4798888"/>
            <a:ext cx="855127" cy="47239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782649" y="62002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2006</a:t>
            </a:r>
          </a:p>
        </p:txBody>
      </p:sp>
      <p:sp>
        <p:nvSpPr>
          <p:cNvPr id="72" name="Rectangle 71"/>
          <p:cNvSpPr/>
          <p:nvPr/>
        </p:nvSpPr>
        <p:spPr>
          <a:xfrm>
            <a:off x="1643134" y="3859592"/>
            <a:ext cx="2166798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pic>
        <p:nvPicPr>
          <p:cNvPr id="73" name="Picture 2" descr="Child Pornography Victim Assistance (CPV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383" y="5175405"/>
            <a:ext cx="703663" cy="8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 flipH="1">
            <a:off x="3186229" y="3791772"/>
            <a:ext cx="1506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Ibm.webster</a:t>
            </a:r>
            <a:endParaRPr lang="en-US" sz="800" strike="sngStrike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969206" y="2065391"/>
            <a:ext cx="7100778" cy="25744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6" name="Picture 2" descr="Child Pornography Victim Assistance (CPVA)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669" y="1802970"/>
            <a:ext cx="2047654" cy="241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251350" y="4218675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5608703" y="4368885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6625079" y="4412156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6468894" y="4787479"/>
            <a:ext cx="855127" cy="47239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5215576" y="618880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83" name="Rectangle 82"/>
          <p:cNvSpPr/>
          <p:nvPr/>
        </p:nvSpPr>
        <p:spPr>
          <a:xfrm>
            <a:off x="5076061" y="3848183"/>
            <a:ext cx="2166798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MILITARY</a:t>
            </a:r>
          </a:p>
        </p:txBody>
      </p:sp>
      <p:pic>
        <p:nvPicPr>
          <p:cNvPr id="84" name="Picture 2" descr="Child Pornography Victim Assistance (CPV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9310" y="5163996"/>
            <a:ext cx="703663" cy="8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/>
          <p:cNvSpPr txBox="1"/>
          <p:nvPr/>
        </p:nvSpPr>
        <p:spPr>
          <a:xfrm flipH="1">
            <a:off x="6567503" y="3780567"/>
            <a:ext cx="1506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Deere park </a:t>
            </a:r>
            <a:r>
              <a:rPr lang="en-US" sz="800" strike="sngStrike" dirty="0" err="1"/>
              <a:t>ave</a:t>
            </a:r>
            <a:endParaRPr lang="en-US" sz="800" strike="sngStrike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606005" y="4212206"/>
            <a:ext cx="3081283" cy="1890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E1C37D4-734A-426A-8C62-AB42DFBFDC85}"/>
              </a:ext>
            </a:extLst>
          </p:cNvPr>
          <p:cNvSpPr/>
          <p:nvPr/>
        </p:nvSpPr>
        <p:spPr>
          <a:xfrm>
            <a:off x="8963358" y="4362416"/>
            <a:ext cx="1250335" cy="8686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Studio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A8E9D2D-9CE1-42B1-928B-7E05CB035AC1}"/>
              </a:ext>
            </a:extLst>
          </p:cNvPr>
          <p:cNvSpPr/>
          <p:nvPr/>
        </p:nvSpPr>
        <p:spPr>
          <a:xfrm>
            <a:off x="9979734" y="4405687"/>
            <a:ext cx="860191" cy="6647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Isosceles Triangle 88">
            <a:extLst>
              <a:ext uri="{FF2B5EF4-FFF2-40B4-BE49-F238E27FC236}">
                <a16:creationId xmlns:a16="http://schemas.microsoft.com/office/drawing/2014/main" id="{EED2A9BC-2957-4CE3-B2D6-984F18CA7AC5}"/>
              </a:ext>
            </a:extLst>
          </p:cNvPr>
          <p:cNvSpPr/>
          <p:nvPr/>
        </p:nvSpPr>
        <p:spPr>
          <a:xfrm>
            <a:off x="9823549" y="4781010"/>
            <a:ext cx="855127" cy="472394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90" name="Rectangle 89"/>
          <p:cNvSpPr/>
          <p:nvPr/>
        </p:nvSpPr>
        <p:spPr>
          <a:xfrm>
            <a:off x="8430716" y="3841714"/>
            <a:ext cx="2166798" cy="41924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</a:t>
            </a:r>
          </a:p>
        </p:txBody>
      </p:sp>
      <p:pic>
        <p:nvPicPr>
          <p:cNvPr id="91" name="Picture 2" descr="Child Pornography Victim Assistance (CPV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3965" y="5157527"/>
            <a:ext cx="703663" cy="82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 flipH="1">
            <a:off x="9732879" y="3771217"/>
            <a:ext cx="15067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Larkspureh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calfironai</a:t>
            </a:r>
            <a:endParaRPr lang="en-US" sz="800" strike="sngStrike" dirty="0"/>
          </a:p>
        </p:txBody>
      </p:sp>
      <p:sp>
        <p:nvSpPr>
          <p:cNvPr id="25" name="Rectangle 24"/>
          <p:cNvSpPr/>
          <p:nvPr/>
        </p:nvSpPr>
        <p:spPr>
          <a:xfrm>
            <a:off x="8457813" y="614084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9165" y="919042"/>
            <a:ext cx="12050819" cy="59389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§CPVA Studio Overview 2003-2008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616B932F-219F-4518-89A9-B03BDC25B10F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1F648070-5124-4DE1-A991-4B3391CE4A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3A846857-DF23-4079-BFA2-7BD65B6A3E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854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BA15B3F-C2D6-4855-917A-5B2F179E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110" y="2947922"/>
            <a:ext cx="5479742" cy="3352901"/>
          </a:xfrm>
          <a:prstGeom prst="rect">
            <a:avLst/>
          </a:prstGeom>
        </p:spPr>
      </p:pic>
      <p:sp>
        <p:nvSpPr>
          <p:cNvPr id="59" name="Rectangle 58"/>
          <p:cNvSpPr/>
          <p:nvPr/>
        </p:nvSpPr>
        <p:spPr>
          <a:xfrm>
            <a:off x="9614263" y="1084241"/>
            <a:ext cx="2577737" cy="84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414226" y="2092088"/>
            <a:ext cx="1725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pepe</a:t>
            </a:r>
            <a:r>
              <a:rPr lang="en-US" dirty="0"/>
              <a:t> jeans 1995</a:t>
            </a:r>
          </a:p>
        </p:txBody>
      </p:sp>
      <p:cxnSp>
        <p:nvCxnSpPr>
          <p:cNvPr id="13" name="Straight Connector 12"/>
          <p:cNvCxnSpPr>
            <a:stCxn id="4" idx="1"/>
          </p:cNvCxnSpPr>
          <p:nvPr/>
        </p:nvCxnSpPr>
        <p:spPr>
          <a:xfrm flipV="1">
            <a:off x="1414226" y="2074280"/>
            <a:ext cx="2638439" cy="202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15898" y="1929376"/>
            <a:ext cx="1002499" cy="931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32199" y="1395365"/>
            <a:ext cx="2807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KING:HOMICIDE:LUX </a:t>
            </a:r>
          </a:p>
          <a:p>
            <a:r>
              <a:rPr lang="en-US" dirty="0"/>
              <a:t>	</a:t>
            </a:r>
            <a:r>
              <a:rPr lang="en-US" strike="sngStrike" dirty="0" err="1"/>
              <a:t>globus.pepe.jeans</a:t>
            </a:r>
            <a:endParaRPr lang="en-US" strike="sngStrike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38" y="3236319"/>
            <a:ext cx="920164" cy="7016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36023" y="2461420"/>
            <a:ext cx="707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twins</a:t>
            </a: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214" y="3018048"/>
            <a:ext cx="920164" cy="7016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2102631" y="2876254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Daniel </a:t>
            </a:r>
            <a:r>
              <a:rPr lang="en-US" dirty="0" err="1"/>
              <a:t>Rhinehard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611490" y="2816444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Jochen</a:t>
            </a:r>
            <a:r>
              <a:rPr lang="en-US" dirty="0"/>
              <a:t> </a:t>
            </a:r>
            <a:r>
              <a:rPr lang="en-US" dirty="0" err="1"/>
              <a:t>Rudat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52" y="3126967"/>
            <a:ext cx="1071018" cy="18888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758" y="3556109"/>
            <a:ext cx="618626" cy="50614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283" y="4196554"/>
            <a:ext cx="1382016" cy="192754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32307" y="6365453"/>
            <a:ext cx="2183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KING:HOMICIDE:LUX 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57112" y="6082552"/>
            <a:ext cx="28071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	</a:t>
            </a:r>
            <a:r>
              <a:rPr lang="en-US" strike="sngStrike" dirty="0" err="1"/>
              <a:t>globus.pepe.jeans</a:t>
            </a:r>
            <a:endParaRPr lang="en-US" strike="sngStrike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049" y="2535364"/>
            <a:ext cx="225562" cy="32154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846584" y="2553016"/>
            <a:ext cx="126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Anglea.elke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3215340" y="1667619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viola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940538" y="4196554"/>
            <a:ext cx="2964253" cy="16677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2422664" y="3227723"/>
            <a:ext cx="813480" cy="553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389" y="4235867"/>
            <a:ext cx="651360" cy="233822"/>
          </a:xfrm>
          <a:prstGeom prst="rect">
            <a:avLst/>
          </a:prstGeom>
        </p:spPr>
      </p:pic>
      <p:pic>
        <p:nvPicPr>
          <p:cNvPr id="99" name="Picture 9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387" y="4737394"/>
            <a:ext cx="320024" cy="320024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917452" y="4168449"/>
            <a:ext cx="496774" cy="1005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7" y="5112879"/>
            <a:ext cx="518188" cy="291156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52" y="5416647"/>
            <a:ext cx="808293" cy="37118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7" y="5821088"/>
            <a:ext cx="539882" cy="281225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912834" y="2387742"/>
            <a:ext cx="13370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HAMILITOIN</a:t>
            </a:r>
          </a:p>
          <a:p>
            <a:r>
              <a:rPr lang="en-US" dirty="0"/>
              <a:t>STUDIO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4BA15B3F-C2D6-4855-917A-5B2F179E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993" y="1253921"/>
            <a:ext cx="2224790" cy="13612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flipH="1">
            <a:off x="4865792" y="1784948"/>
            <a:ext cx="361512" cy="460928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4794197" y="1545145"/>
            <a:ext cx="600955" cy="793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569866" y="1253921"/>
            <a:ext cx="2251916" cy="14569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4BA15B3F-C2D6-4855-917A-5B2F179EBA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180" y="1237052"/>
            <a:ext cx="2224790" cy="1361287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7341384" y="1528276"/>
            <a:ext cx="600955" cy="793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290" y="1735954"/>
            <a:ext cx="357040" cy="482836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126312" y="1233673"/>
            <a:ext cx="2251916" cy="14569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490432" y="952016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</a:t>
            </a:r>
          </a:p>
        </p:txBody>
      </p:sp>
      <p:sp>
        <p:nvSpPr>
          <p:cNvPr id="55" name="Rectangle 54"/>
          <p:cNvSpPr/>
          <p:nvPr/>
        </p:nvSpPr>
        <p:spPr>
          <a:xfrm>
            <a:off x="7057817" y="921189"/>
            <a:ext cx="2397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VIRGINA.MARY.BACKUP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778692" y="1427031"/>
            <a:ext cx="4996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HOMICIDE:ur_ur_opi</a:t>
            </a:r>
            <a:r>
              <a:rPr lang="en-US" dirty="0"/>
              <a:t> 1945 </a:t>
            </a:r>
            <a:r>
              <a:rPr lang="en-US" strike="sngStrike" dirty="0"/>
              <a:t>Soviet </a:t>
            </a:r>
            <a:r>
              <a:rPr lang="en-US" strike="sngStrike" dirty="0" err="1"/>
              <a:t>Prision</a:t>
            </a:r>
            <a:endParaRPr lang="en-US" dirty="0"/>
          </a:p>
          <a:p>
            <a:r>
              <a:rPr lang="en-US" dirty="0"/>
              <a:t>1995 &lt;&lt;dev&gt;&gt;.CPVA.</a:t>
            </a:r>
            <a:r>
              <a:rPr lang="en-US" b="1" dirty="0"/>
              <a:t>”BACKUP”</a:t>
            </a:r>
          </a:p>
          <a:p>
            <a:r>
              <a:rPr lang="en-US" dirty="0"/>
              <a:t>2014 &lt;&lt;stage&gt;&gt;  </a:t>
            </a:r>
            <a:r>
              <a:rPr lang="en-US" b="1" dirty="0"/>
              <a:t>SIZE 0-C BRA</a:t>
            </a:r>
            <a:r>
              <a:rPr lang="en-US" b="1" strike="sngStrike" dirty="0"/>
              <a:t> (</a:t>
            </a:r>
            <a:r>
              <a:rPr lang="en-US" strike="sngStrike" dirty="0" err="1"/>
              <a:t>Dell.Beathe</a:t>
            </a:r>
            <a:r>
              <a:rPr lang="en-US" strike="sngStrike" dirty="0"/>
              <a:t> </a:t>
            </a:r>
            <a:r>
              <a:rPr lang="en-US" b="1" strike="sngStrike" dirty="0"/>
              <a:t>)</a:t>
            </a:r>
            <a:endParaRPr lang="en-US" strike="sngStrike" dirty="0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4519367" y="1213552"/>
            <a:ext cx="2251916" cy="14569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41329" y="2813168"/>
            <a:ext cx="3411335" cy="12672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Connector 106"/>
          <p:cNvCxnSpPr>
            <a:stCxn id="27" idx="0"/>
          </p:cNvCxnSpPr>
          <p:nvPr/>
        </p:nvCxnSpPr>
        <p:spPr>
          <a:xfrm flipV="1">
            <a:off x="2264071" y="2776221"/>
            <a:ext cx="1280643" cy="7798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642134" y="2876254"/>
            <a:ext cx="1460497" cy="1108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2944876" y="3674618"/>
            <a:ext cx="3396394" cy="22955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Oval 111"/>
          <p:cNvSpPr/>
          <p:nvPr/>
        </p:nvSpPr>
        <p:spPr>
          <a:xfrm>
            <a:off x="3749040" y="4637314"/>
            <a:ext cx="1029652" cy="7793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/>
          <p:cNvSpPr txBox="1"/>
          <p:nvPr/>
        </p:nvSpPr>
        <p:spPr>
          <a:xfrm>
            <a:off x="3687857" y="4285023"/>
            <a:ext cx="1663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  <a:r>
              <a:rPr lang="en-US" dirty="0"/>
              <a:t> CALIFORNIA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3818602" y="4763490"/>
            <a:ext cx="2747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HOMICIDE:LUX:COINTOWN</a:t>
            </a:r>
          </a:p>
          <a:p>
            <a:r>
              <a:rPr lang="en-US" strike="sngStrike" dirty="0" err="1"/>
              <a:t>OCEAN:FORST”Heidesee</a:t>
            </a:r>
            <a:r>
              <a:rPr lang="en-US" strike="sngStrike" dirty="0"/>
              <a:t>”</a:t>
            </a: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46" y="5404035"/>
            <a:ext cx="1188515" cy="890239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382" y="5429078"/>
            <a:ext cx="1300158" cy="865196"/>
          </a:xfrm>
          <a:prstGeom prst="rect">
            <a:avLst/>
          </a:prstGeom>
        </p:spPr>
      </p:pic>
      <p:pic>
        <p:nvPicPr>
          <p:cNvPr id="118" name="Picture 11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461" y="4097475"/>
            <a:ext cx="1118676" cy="744428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 flipV="1">
            <a:off x="4232366" y="5429078"/>
            <a:ext cx="864016" cy="673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4382884" y="3846343"/>
            <a:ext cx="1215130" cy="721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5350876" y="5787827"/>
            <a:ext cx="292066" cy="372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5500434" y="4402944"/>
            <a:ext cx="408577" cy="392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ectangle 13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126312" y="1245566"/>
            <a:ext cx="2251916" cy="14569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571930" y="2923665"/>
            <a:ext cx="5328333" cy="35282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 flipV="1">
            <a:off x="783745" y="5142652"/>
            <a:ext cx="616875" cy="1103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4" name="Picture 1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07667" y="3034011"/>
            <a:ext cx="1771429" cy="790476"/>
          </a:xfrm>
          <a:prstGeom prst="rect">
            <a:avLst/>
          </a:prstGeom>
        </p:spPr>
      </p:pic>
      <p:cxnSp>
        <p:nvCxnSpPr>
          <p:cNvPr id="136" name="Straight Connector 135"/>
          <p:cNvCxnSpPr/>
          <p:nvPr/>
        </p:nvCxnSpPr>
        <p:spPr>
          <a:xfrm>
            <a:off x="1400620" y="3315852"/>
            <a:ext cx="2144094" cy="5086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81" y="5886941"/>
            <a:ext cx="401383" cy="247005"/>
          </a:xfrm>
          <a:prstGeom prst="rect">
            <a:avLst/>
          </a:prstGeom>
        </p:spPr>
      </p:pic>
      <p:sp>
        <p:nvSpPr>
          <p:cNvPr id="121" name="Rectangle 12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12551" y="4152026"/>
            <a:ext cx="2826519" cy="22686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9" name="Straight Connector 138"/>
          <p:cNvCxnSpPr/>
          <p:nvPr/>
        </p:nvCxnSpPr>
        <p:spPr>
          <a:xfrm flipV="1">
            <a:off x="1630698" y="4581123"/>
            <a:ext cx="1508680" cy="5615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46789" y="2809395"/>
            <a:ext cx="3411335" cy="12672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1918044" y="3474925"/>
            <a:ext cx="262691" cy="3681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Isosceles Triangle 139"/>
          <p:cNvSpPr/>
          <p:nvPr/>
        </p:nvSpPr>
        <p:spPr>
          <a:xfrm>
            <a:off x="1624048" y="2949261"/>
            <a:ext cx="662215" cy="627803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/>
          <p:cNvSpPr txBox="1"/>
          <p:nvPr/>
        </p:nvSpPr>
        <p:spPr>
          <a:xfrm>
            <a:off x="1053421" y="2743483"/>
            <a:ext cx="210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Gov.Schw.St</a:t>
            </a:r>
            <a:r>
              <a:rPr lang="en-US" dirty="0"/>
              <a:t>. </a:t>
            </a:r>
            <a:r>
              <a:rPr lang="en-US" dirty="0" err="1"/>
              <a:t>Nick.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twins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2723568" y="3418642"/>
            <a:ext cx="262691" cy="36812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Isosceles Triangle 145"/>
          <p:cNvSpPr/>
          <p:nvPr/>
        </p:nvSpPr>
        <p:spPr>
          <a:xfrm>
            <a:off x="2573284" y="2931353"/>
            <a:ext cx="662215" cy="627803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5" name="Straight Connector 144"/>
          <p:cNvCxnSpPr/>
          <p:nvPr/>
        </p:nvCxnSpPr>
        <p:spPr>
          <a:xfrm flipV="1">
            <a:off x="7057817" y="4352778"/>
            <a:ext cx="1916366" cy="1729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620013" y="4096817"/>
            <a:ext cx="2826519" cy="22686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28618" y="854966"/>
            <a:ext cx="12130644" cy="59761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2" name="Picture 2" descr="Child Pornography Victim Assistance (CPVA)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938" y="2398174"/>
            <a:ext cx="1616005" cy="190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8" name="Picture 14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20" y="2310255"/>
            <a:ext cx="1997219" cy="2060479"/>
          </a:xfrm>
          <a:prstGeom prst="rect">
            <a:avLst/>
          </a:prstGeom>
        </p:spPr>
      </p:pic>
      <p:pic>
        <p:nvPicPr>
          <p:cNvPr id="149" name="Picture 14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633" y="2393394"/>
            <a:ext cx="2767901" cy="1841912"/>
          </a:xfrm>
          <a:prstGeom prst="rect">
            <a:avLst/>
          </a:prstGeom>
        </p:spPr>
      </p:pic>
      <p:pic>
        <p:nvPicPr>
          <p:cNvPr id="153" name="Picture 152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30" y="2426004"/>
            <a:ext cx="3496610" cy="1844490"/>
          </a:xfrm>
          <a:prstGeom prst="rect">
            <a:avLst/>
          </a:prstGeom>
        </p:spPr>
      </p:pic>
      <p:sp>
        <p:nvSpPr>
          <p:cNvPr id="154" name="TextBox 153"/>
          <p:cNvSpPr txBox="1"/>
          <p:nvPr/>
        </p:nvSpPr>
        <p:spPr>
          <a:xfrm flipH="1">
            <a:off x="1378030" y="5429078"/>
            <a:ext cx="2964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POLICE SIRENS: 9:03AM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§CPVA VIRIGINA</a:t>
            </a:r>
            <a:r>
              <a:rPr lang="en-US" baseline="0" dirty="0"/>
              <a:t> MARY ( GAS AUSCHWITZ )</a:t>
            </a:r>
            <a:endParaRPr lang="en-US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C324836-BB82-484E-B846-5807FF485479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79C4C7DA-F702-4206-8030-30E72FF6B04A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3BD4CA2-21C7-4BC6-9919-4356780814C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93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689721" y="2741099"/>
            <a:ext cx="2841861" cy="1219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9" y="1168229"/>
            <a:ext cx="5612668" cy="34796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602" y="2757155"/>
            <a:ext cx="2752381" cy="1209524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5591864" y="2899954"/>
            <a:ext cx="4518788" cy="9078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64602" y="2131758"/>
            <a:ext cx="79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!voted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65" y="4078922"/>
            <a:ext cx="723293" cy="568914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6831874" y="4078922"/>
            <a:ext cx="1972492" cy="2844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764601" y="2665498"/>
            <a:ext cx="6018095" cy="14134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923314" y="4042279"/>
            <a:ext cx="927944" cy="6055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33" y="4206687"/>
            <a:ext cx="984306" cy="98430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8399417" y="4345057"/>
            <a:ext cx="1907177" cy="845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711222" y="4154523"/>
            <a:ext cx="1336528" cy="13313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586" y="3946193"/>
            <a:ext cx="857487" cy="514492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 flipV="1">
            <a:off x="9331619" y="3937230"/>
            <a:ext cx="1467707" cy="8307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446264" y="3936091"/>
            <a:ext cx="886330" cy="5416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411" y="1280370"/>
            <a:ext cx="983414" cy="122804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8268789" y="1280370"/>
            <a:ext cx="2429691" cy="1211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8421189" y="1432770"/>
            <a:ext cx="2429691" cy="1211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8598923" y="1218331"/>
            <a:ext cx="1272715" cy="13283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4318" y="1906163"/>
            <a:ext cx="1090516" cy="61068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73819" y="1591841"/>
            <a:ext cx="950056" cy="93763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8720411" y="1849634"/>
            <a:ext cx="1612183" cy="596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063975" y="1869264"/>
            <a:ext cx="1208097" cy="6525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9063975" y="4154523"/>
            <a:ext cx="807663" cy="8354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727230" y="1172199"/>
            <a:ext cx="6055465" cy="431369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5165" y="860825"/>
            <a:ext cx="12126835" cy="57652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4941"/>
            <a:ext cx="10515600" cy="1325563"/>
          </a:xfrm>
        </p:spPr>
        <p:txBody>
          <a:bodyPr/>
          <a:lstStyle/>
          <a:p>
            <a:r>
              <a:rPr lang="en-US" dirty="0"/>
              <a:t>FBI:INTERNATIONAL</a:t>
            </a:r>
            <a:r>
              <a:rPr lang="en-US" baseline="0" dirty="0"/>
              <a:t> – Warrant for Arrest Vladimir Putin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D542777-F061-4A9E-9043-99C7A5BF0452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766DFF-88E5-415B-8176-435F35878D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1C73ADF-0336-4DFE-8854-69FD90DD20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44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2" y="992776"/>
            <a:ext cx="1377913" cy="18230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52363" y="2400570"/>
            <a:ext cx="356437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alen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medulaac</a:t>
            </a:r>
            <a:r>
              <a:rPr lang="en-US" sz="800" strike="sngStrike" dirty="0"/>
              <a:t>)</a:t>
            </a:r>
          </a:p>
          <a:p>
            <a:r>
              <a:rPr lang="en-US" strike="sngStrike" dirty="0"/>
              <a:t>Angele Merkel </a:t>
            </a:r>
            <a:r>
              <a:rPr lang="en-US" dirty="0"/>
              <a:t>WAR IN YUGOLSAVIA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147" y="992776"/>
            <a:ext cx="5705475" cy="38004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18" y="3384170"/>
            <a:ext cx="4766451" cy="3171857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7694023" y="2658018"/>
            <a:ext cx="2325188" cy="1234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2" descr="Child Pornography Victim Assistance (CPVA)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785" y="992776"/>
            <a:ext cx="1616005" cy="190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Straight Connector 27"/>
          <p:cNvCxnSpPr/>
          <p:nvPr/>
        </p:nvCxnSpPr>
        <p:spPr>
          <a:xfrm flipV="1">
            <a:off x="2965269" y="3762103"/>
            <a:ext cx="901337" cy="1031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3239589" y="3892731"/>
            <a:ext cx="957211" cy="1332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3187337" y="4793251"/>
            <a:ext cx="1183679" cy="664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689" y="5886294"/>
            <a:ext cx="1263177" cy="78726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33" y="5886294"/>
            <a:ext cx="1172336" cy="78726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010" y="5886294"/>
            <a:ext cx="1251658" cy="787262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>
            <a:off x="5599422" y="6056111"/>
            <a:ext cx="4846320" cy="4180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6018689" y="5886294"/>
            <a:ext cx="4152733" cy="7872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854147" y="5731285"/>
            <a:ext cx="4336869" cy="10972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76" y="5735503"/>
            <a:ext cx="1122390" cy="1059225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821683" y="5165011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Franics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580" y="5731285"/>
            <a:ext cx="808574" cy="106980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262571" y="5213347"/>
            <a:ext cx="1204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Greenspan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47" y="5819148"/>
            <a:ext cx="1656438" cy="92760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9331602" y="5088384"/>
            <a:ext cx="1287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Macedonia </a:t>
            </a:r>
          </a:p>
          <a:p>
            <a:r>
              <a:rPr lang="en-US" dirty="0" err="1"/>
              <a:t>Goverment</a:t>
            </a:r>
            <a:endParaRPr lang="en-US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6169" y="5752849"/>
            <a:ext cx="1383576" cy="92070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7576" y="1466450"/>
            <a:ext cx="1658803" cy="941087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3423470" y="1012210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RAID SEX RING</a:t>
            </a: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3634550" y="1446184"/>
            <a:ext cx="1831829" cy="1108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3575217" y="1364328"/>
            <a:ext cx="1936098" cy="11907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87337" y="3056709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65" name="Down Arrow 64"/>
          <p:cNvSpPr/>
          <p:nvPr/>
        </p:nvSpPr>
        <p:spPr>
          <a:xfrm>
            <a:off x="2773399" y="3292352"/>
            <a:ext cx="1200781" cy="130539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5854147" y="5727980"/>
            <a:ext cx="5905375" cy="10972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842620" y="516154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90930" y="884109"/>
            <a:ext cx="12101070" cy="591698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§CPVA</a:t>
            </a:r>
            <a:r>
              <a:rPr lang="en-US" baseline="0" dirty="0"/>
              <a:t> </a:t>
            </a:r>
            <a:r>
              <a:rPr lang="en-US" baseline="0" dirty="0" err="1"/>
              <a:t>subsubmed</a:t>
            </a:r>
            <a:r>
              <a:rPr lang="en-US" baseline="0" dirty="0"/>
              <a:t>: Family; §v2.FBI:KIDNAPPING, §Human </a:t>
            </a:r>
            <a:r>
              <a:rPr lang="en-US" baseline="0" dirty="0" err="1"/>
              <a:t>Trafiking</a:t>
            </a:r>
            <a:r>
              <a:rPr lang="en-US" baseline="0" dirty="0"/>
              <a:t>; YUGLSAVIEN WAR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CBB9711-D162-46D4-9EA7-311FFCD5C867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BE3011-31E0-4F41-ABC1-A839BA60AA2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264093C-083C-483C-8B18-47178A85240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6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85409F-42A9-4DAF-8D71-3CD084E9D78C}"/>
              </a:ext>
            </a:extLst>
          </p:cNvPr>
          <p:cNvSpPr/>
          <p:nvPr/>
        </p:nvSpPr>
        <p:spPr>
          <a:xfrm>
            <a:off x="0" y="0"/>
            <a:ext cx="12192000" cy="51206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3D29DF-5C03-4486-8E03-91850625D4E4}"/>
              </a:ext>
            </a:extLst>
          </p:cNvPr>
          <p:cNvSpPr/>
          <p:nvPr/>
        </p:nvSpPr>
        <p:spPr>
          <a:xfrm>
            <a:off x="0" y="521656"/>
            <a:ext cx="12192000" cy="13298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903F0-6541-46A3-98CC-114AC550C930}"/>
              </a:ext>
            </a:extLst>
          </p:cNvPr>
          <p:cNvSpPr/>
          <p:nvPr/>
        </p:nvSpPr>
        <p:spPr>
          <a:xfrm>
            <a:off x="0" y="686481"/>
            <a:ext cx="12192000" cy="1329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Sleepping</a:t>
            </a:r>
            <a:r>
              <a:rPr lang="en-US" sz="800" dirty="0"/>
              <a:t> </a:t>
            </a:r>
            <a:r>
              <a:rPr lang="en-US" sz="800" dirty="0" err="1"/>
              <a:t>outsie</a:t>
            </a:r>
            <a:endParaRPr lang="en-US" sz="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192" y="992776"/>
            <a:ext cx="1377913" cy="18230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09" y="2982796"/>
            <a:ext cx="5725691" cy="38101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645" y="3402873"/>
            <a:ext cx="2941197" cy="210520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7119257" y="2531336"/>
            <a:ext cx="3566160" cy="2976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7511143" y="3402873"/>
            <a:ext cx="3383280" cy="21052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881" y="986402"/>
            <a:ext cx="1837626" cy="1829459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7563394" y="3735977"/>
            <a:ext cx="3122023" cy="14499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61" y="1229932"/>
            <a:ext cx="4766451" cy="317185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9104812" y="1607865"/>
            <a:ext cx="901337" cy="1031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9379132" y="1738493"/>
            <a:ext cx="957211" cy="1332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9326880" y="2639013"/>
            <a:ext cx="1183679" cy="6644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9326880" y="902471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</p:txBody>
      </p:sp>
      <p:sp>
        <p:nvSpPr>
          <p:cNvPr id="69" name="Down Arrow 68"/>
          <p:cNvSpPr/>
          <p:nvPr/>
        </p:nvSpPr>
        <p:spPr>
          <a:xfrm>
            <a:off x="8912942" y="1138114"/>
            <a:ext cx="1200781" cy="1305396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330192" y="2717074"/>
            <a:ext cx="5933584" cy="41409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184240" y="2850605"/>
            <a:ext cx="6079535" cy="39423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6570617" y="1138115"/>
            <a:ext cx="4868095" cy="34364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86" y="1432638"/>
            <a:ext cx="2152650" cy="838200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F5265F81-61CC-42DA-A6CF-20DE9A50D106}"/>
              </a:ext>
            </a:extLst>
          </p:cNvPr>
          <p:cNvSpPr/>
          <p:nvPr/>
        </p:nvSpPr>
        <p:spPr>
          <a:xfrm>
            <a:off x="0" y="851306"/>
            <a:ext cx="11759522" cy="59739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FBI:WHITE COLAR</a:t>
            </a:r>
            <a:r>
              <a:rPr lang="en-US" baseline="0" dirty="0"/>
              <a:t> FEDERAL BANK - 1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3FDF3BA-BE42-45D1-AD39-B52D151764F8}"/>
              </a:ext>
            </a:extLst>
          </p:cNvPr>
          <p:cNvSpPr/>
          <p:nvPr/>
        </p:nvSpPr>
        <p:spPr>
          <a:xfrm>
            <a:off x="0" y="556830"/>
            <a:ext cx="1533754" cy="207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POLICE : WAKE UP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2B23B8-CB98-4BFB-8182-C381EE1A259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99" y="547904"/>
            <a:ext cx="453264" cy="29138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3C8BF6-8155-4645-ADB4-8733AFE3A4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33754" y="556830"/>
            <a:ext cx="341845" cy="26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3006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3354</Words>
  <Application>Microsoft Office PowerPoint</Application>
  <PresentationFormat>Widescreen</PresentationFormat>
  <Paragraphs>936</Paragraphs>
  <Slides>47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Unify Sans</vt:lpstr>
      <vt:lpstr>Office Theme</vt:lpstr>
      <vt:lpstr>Packager Shell Object</vt:lpstr>
      <vt:lpstr>TIMOTHY</vt:lpstr>
      <vt:lpstr>FBI:INT:TERRORISM:USD</vt:lpstr>
      <vt:lpstr>§CPVA Studio</vt:lpstr>
      <vt:lpstr>§CPVA Studio Overview 1992-2004</vt:lpstr>
      <vt:lpstr>§CPVA Studio Overview 2003-2008</vt:lpstr>
      <vt:lpstr>§CPVA VIRIGINA MARY ( GAS AUSCHWITZ )</vt:lpstr>
      <vt:lpstr>FBI:INTERNATIONAL – Warrant for Arrest Vladimir Putin</vt:lpstr>
      <vt:lpstr>§CPVA subsubmed: Family; §v2.FBI:KIDNAPPING, §Human Trafiking; YUGLSAVIEN WAR</vt:lpstr>
      <vt:lpstr>FBI:WHITE COLAR FEDERAL BANK - 1</vt:lpstr>
      <vt:lpstr>FBI:WHITE COLAR FEDERAL BANK - 2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NURNBERG TRAILS - MLK -  THINK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Tarrant County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User_Kiosk_LL_Public</dc:creator>
  <cp:lastModifiedBy>custom-tc-ems11@FortWorthPublicLibrary.org</cp:lastModifiedBy>
  <cp:revision>211</cp:revision>
  <dcterms:created xsi:type="dcterms:W3CDTF">2023-08-28T13:10:33Z</dcterms:created>
  <dcterms:modified xsi:type="dcterms:W3CDTF">2023-08-31T00:47:22Z</dcterms:modified>
</cp:coreProperties>
</file>